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テキスト ボックス 64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804" name="グループ化 803"/>
          <p:cNvGrpSpPr/>
          <p:nvPr/>
        </p:nvGrpSpPr>
        <p:grpSpPr>
          <a:xfrm>
            <a:off x="8283370" y="2780374"/>
            <a:ext cx="804974" cy="1598183"/>
            <a:chOff x="3668712" y="5077774"/>
            <a:chExt cx="563563" cy="1118890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805" name="星 32 804"/>
            <p:cNvSpPr/>
            <p:nvPr/>
          </p:nvSpPr>
          <p:spPr>
            <a:xfrm>
              <a:off x="3734553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6" name="台形 805"/>
            <p:cNvSpPr/>
            <p:nvPr/>
          </p:nvSpPr>
          <p:spPr>
            <a:xfrm>
              <a:off x="3855244" y="5629926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7" name="台形 806"/>
            <p:cNvSpPr/>
            <p:nvPr/>
          </p:nvSpPr>
          <p:spPr>
            <a:xfrm>
              <a:off x="3871911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8" name="片側の 2 つの角を丸めた四角形 807"/>
            <p:cNvSpPr/>
            <p:nvPr/>
          </p:nvSpPr>
          <p:spPr>
            <a:xfrm>
              <a:off x="3668712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9" name="円/楕円 808"/>
            <p:cNvSpPr/>
            <p:nvPr/>
          </p:nvSpPr>
          <p:spPr>
            <a:xfrm rot="20700000">
              <a:off x="3719795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0" name="円/楕円 809"/>
            <p:cNvSpPr/>
            <p:nvPr/>
          </p:nvSpPr>
          <p:spPr>
            <a:xfrm rot="900000" flipH="1">
              <a:off x="4075952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1" name="円/楕円 810"/>
            <p:cNvSpPr/>
            <p:nvPr/>
          </p:nvSpPr>
          <p:spPr>
            <a:xfrm>
              <a:off x="3763168" y="51147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12" name="グループ化 811"/>
            <p:cNvGrpSpPr/>
            <p:nvPr/>
          </p:nvGrpSpPr>
          <p:grpSpPr>
            <a:xfrm>
              <a:off x="3832589" y="5669611"/>
              <a:ext cx="235810" cy="373464"/>
              <a:chOff x="3832589" y="2158997"/>
              <a:chExt cx="235810" cy="373464"/>
            </a:xfrm>
          </p:grpSpPr>
          <p:sp>
            <p:nvSpPr>
              <p:cNvPr id="816" name="台形 815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7" name="フリーフォーム 816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18" name="台形 817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19" name="グループ化 818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820" name="直角三角形 819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1" name="直角三角形 820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813" name="フリーフォーム 812"/>
            <p:cNvSpPr/>
            <p:nvPr/>
          </p:nvSpPr>
          <p:spPr>
            <a:xfrm flipH="1">
              <a:off x="3783806" y="562868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4" name="円/楕円 813"/>
            <p:cNvSpPr/>
            <p:nvPr/>
          </p:nvSpPr>
          <p:spPr>
            <a:xfrm>
              <a:off x="383258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5" name="円/楕円 814"/>
            <p:cNvSpPr/>
            <p:nvPr/>
          </p:nvSpPr>
          <p:spPr>
            <a:xfrm>
              <a:off x="401673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30" name="グループ化 829"/>
          <p:cNvGrpSpPr/>
          <p:nvPr/>
        </p:nvGrpSpPr>
        <p:grpSpPr>
          <a:xfrm>
            <a:off x="8283370" y="773705"/>
            <a:ext cx="804974" cy="1666635"/>
            <a:chOff x="3668712" y="3783800"/>
            <a:chExt cx="563563" cy="1166813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831" name="フリーフォーム 830"/>
            <p:cNvSpPr/>
            <p:nvPr/>
          </p:nvSpPr>
          <p:spPr>
            <a:xfrm>
              <a:off x="3707265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2" name="台形 831"/>
            <p:cNvSpPr/>
            <p:nvPr/>
          </p:nvSpPr>
          <p:spPr>
            <a:xfrm>
              <a:off x="3855244" y="4383875"/>
              <a:ext cx="190498" cy="57151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3" name="台形 832"/>
            <p:cNvSpPr/>
            <p:nvPr/>
          </p:nvSpPr>
          <p:spPr>
            <a:xfrm>
              <a:off x="3871911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4" name="片側の 2 つの角を丸めた四角形 833"/>
            <p:cNvSpPr/>
            <p:nvPr/>
          </p:nvSpPr>
          <p:spPr>
            <a:xfrm>
              <a:off x="3668712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5" name="円/楕円 834"/>
            <p:cNvSpPr/>
            <p:nvPr/>
          </p:nvSpPr>
          <p:spPr>
            <a:xfrm rot="20700000">
              <a:off x="3719795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6" name="円/楕円 835"/>
            <p:cNvSpPr/>
            <p:nvPr/>
          </p:nvSpPr>
          <p:spPr>
            <a:xfrm rot="900000" flipH="1">
              <a:off x="4075952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37" name="円/楕円 836"/>
            <p:cNvSpPr/>
            <p:nvPr/>
          </p:nvSpPr>
          <p:spPr>
            <a:xfrm>
              <a:off x="3763168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38" name="グループ化 837"/>
            <p:cNvGrpSpPr/>
            <p:nvPr/>
          </p:nvGrpSpPr>
          <p:grpSpPr>
            <a:xfrm>
              <a:off x="3832589" y="4423560"/>
              <a:ext cx="235810" cy="373464"/>
              <a:chOff x="3832589" y="2158997"/>
              <a:chExt cx="235810" cy="373464"/>
            </a:xfrm>
          </p:grpSpPr>
          <p:sp>
            <p:nvSpPr>
              <p:cNvPr id="843" name="台形 842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4" name="フリーフォーム 843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5" name="台形 844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46" name="グループ化 845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847" name="直角三角形 846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8" name="直角三角形 847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839" name="フリーフォーム 838"/>
            <p:cNvSpPr/>
            <p:nvPr/>
          </p:nvSpPr>
          <p:spPr>
            <a:xfrm flipH="1">
              <a:off x="3783806" y="438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0" name="円/楕円 839"/>
            <p:cNvSpPr/>
            <p:nvPr/>
          </p:nvSpPr>
          <p:spPr>
            <a:xfrm>
              <a:off x="383258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1" name="円/楕円 840"/>
            <p:cNvSpPr/>
            <p:nvPr/>
          </p:nvSpPr>
          <p:spPr>
            <a:xfrm>
              <a:off x="401673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42" name="台形 841"/>
            <p:cNvSpPr/>
            <p:nvPr/>
          </p:nvSpPr>
          <p:spPr>
            <a:xfrm>
              <a:off x="3900221" y="4180240"/>
              <a:ext cx="100078" cy="54413"/>
            </a:xfrm>
            <a:prstGeom prst="trapezoid">
              <a:avLst>
                <a:gd name="adj" fmla="val 42948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65" name="グループ化 864"/>
          <p:cNvGrpSpPr/>
          <p:nvPr/>
        </p:nvGrpSpPr>
        <p:grpSpPr>
          <a:xfrm>
            <a:off x="8283370" y="4718524"/>
            <a:ext cx="804974" cy="1590796"/>
            <a:chOff x="3668712" y="6347866"/>
            <a:chExt cx="563563" cy="1113718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866" name="円/楕円 865"/>
            <p:cNvSpPr/>
            <p:nvPr/>
          </p:nvSpPr>
          <p:spPr>
            <a:xfrm>
              <a:off x="373059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7" name="台形 866"/>
            <p:cNvSpPr/>
            <p:nvPr/>
          </p:nvSpPr>
          <p:spPr>
            <a:xfrm>
              <a:off x="3855244" y="6894846"/>
              <a:ext cx="190498" cy="57151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8" name="台形 867"/>
            <p:cNvSpPr/>
            <p:nvPr/>
          </p:nvSpPr>
          <p:spPr>
            <a:xfrm>
              <a:off x="3871911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9" name="片側の 2 つの角を丸めた四角形 868"/>
            <p:cNvSpPr/>
            <p:nvPr/>
          </p:nvSpPr>
          <p:spPr>
            <a:xfrm>
              <a:off x="3668712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0" name="円/楕円 869"/>
            <p:cNvSpPr/>
            <p:nvPr/>
          </p:nvSpPr>
          <p:spPr>
            <a:xfrm rot="20700000">
              <a:off x="3719795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1" name="円/楕円 870"/>
            <p:cNvSpPr/>
            <p:nvPr/>
          </p:nvSpPr>
          <p:spPr>
            <a:xfrm rot="900000" flipH="1">
              <a:off x="4075952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2" name="円/楕円 871"/>
            <p:cNvSpPr/>
            <p:nvPr/>
          </p:nvSpPr>
          <p:spPr>
            <a:xfrm>
              <a:off x="3763168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873" name="グループ化 872"/>
            <p:cNvGrpSpPr/>
            <p:nvPr/>
          </p:nvGrpSpPr>
          <p:grpSpPr>
            <a:xfrm>
              <a:off x="3832589" y="6934531"/>
              <a:ext cx="235810" cy="373464"/>
              <a:chOff x="3832589" y="2158997"/>
              <a:chExt cx="235810" cy="373464"/>
            </a:xfrm>
          </p:grpSpPr>
          <p:sp>
            <p:nvSpPr>
              <p:cNvPr id="878" name="台形 877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9" name="フリーフォーム 878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台形 879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881" name="グループ化 880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882" name="直角三角形 881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3" name="直角三角形 882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874" name="フリーフォーム 873"/>
            <p:cNvSpPr/>
            <p:nvPr/>
          </p:nvSpPr>
          <p:spPr>
            <a:xfrm flipH="1">
              <a:off x="3783806" y="689360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5" name="円/楕円 874"/>
            <p:cNvSpPr/>
            <p:nvPr/>
          </p:nvSpPr>
          <p:spPr>
            <a:xfrm>
              <a:off x="383258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6" name="円/楕円 875"/>
            <p:cNvSpPr/>
            <p:nvPr/>
          </p:nvSpPr>
          <p:spPr>
            <a:xfrm>
              <a:off x="401673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7" name="フリーフォーム 876"/>
            <p:cNvSpPr/>
            <p:nvPr/>
          </p:nvSpPr>
          <p:spPr>
            <a:xfrm>
              <a:off x="3795173" y="6372953"/>
              <a:ext cx="158746" cy="168605"/>
            </a:xfrm>
            <a:custGeom>
              <a:avLst/>
              <a:gdLst>
                <a:gd name="connsiteX0" fmla="*/ 116837 w 158746"/>
                <a:gd name="connsiteY0" fmla="*/ 0 h 168605"/>
                <a:gd name="connsiteX1" fmla="*/ 114972 w 158746"/>
                <a:gd name="connsiteY1" fmla="*/ 10198 h 168605"/>
                <a:gd name="connsiteX2" fmla="*/ 158746 w 158746"/>
                <a:gd name="connsiteY2" fmla="*/ 123244 h 168605"/>
                <a:gd name="connsiteX3" fmla="*/ 158746 w 158746"/>
                <a:gd name="connsiteY3" fmla="*/ 123246 h 168605"/>
                <a:gd name="connsiteX4" fmla="*/ 109797 w 158746"/>
                <a:gd name="connsiteY4" fmla="*/ 103939 h 168605"/>
                <a:gd name="connsiteX5" fmla="*/ 83949 w 158746"/>
                <a:gd name="connsiteY5" fmla="*/ 63410 h 168605"/>
                <a:gd name="connsiteX6" fmla="*/ 89714 w 158746"/>
                <a:gd name="connsiteY6" fmla="*/ 94940 h 168605"/>
                <a:gd name="connsiteX7" fmla="*/ 121934 w 158746"/>
                <a:gd name="connsiteY7" fmla="*/ 144791 h 168605"/>
                <a:gd name="connsiteX8" fmla="*/ 121934 w 158746"/>
                <a:gd name="connsiteY8" fmla="*/ 144793 h 168605"/>
                <a:gd name="connsiteX9" fmla="*/ 72985 w 158746"/>
                <a:gd name="connsiteY9" fmla="*/ 125486 h 168605"/>
                <a:gd name="connsiteX10" fmla="*/ 48089 w 158746"/>
                <a:gd name="connsiteY10" fmla="*/ 86449 h 168605"/>
                <a:gd name="connsiteX11" fmla="*/ 53995 w 158746"/>
                <a:gd name="connsiteY11" fmla="*/ 118752 h 168605"/>
                <a:gd name="connsiteX12" fmla="*/ 86215 w 158746"/>
                <a:gd name="connsiteY12" fmla="*/ 168603 h 168605"/>
                <a:gd name="connsiteX13" fmla="*/ 86215 w 158746"/>
                <a:gd name="connsiteY13" fmla="*/ 168605 h 168605"/>
                <a:gd name="connsiteX14" fmla="*/ 5546 w 158746"/>
                <a:gd name="connsiteY14" fmla="*/ 99561 h 168605"/>
                <a:gd name="connsiteX15" fmla="*/ 0 w 158746"/>
                <a:gd name="connsiteY15" fmla="*/ 64088 h 168605"/>
                <a:gd name="connsiteX16" fmla="*/ 11560 w 158746"/>
                <a:gd name="connsiteY16" fmla="*/ 55960 h 168605"/>
                <a:gd name="connsiteX17" fmla="*/ 36889 w 158746"/>
                <a:gd name="connsiteY17" fmla="*/ 47760 h 168605"/>
                <a:gd name="connsiteX18" fmla="*/ 35719 w 158746"/>
                <a:gd name="connsiteY18" fmla="*/ 40276 h 168605"/>
                <a:gd name="connsiteX19" fmla="*/ 47279 w 158746"/>
                <a:gd name="connsiteY19" fmla="*/ 32148 h 168605"/>
                <a:gd name="connsiteX20" fmla="*/ 73312 w 158746"/>
                <a:gd name="connsiteY20" fmla="*/ 23720 h 168605"/>
                <a:gd name="connsiteX21" fmla="*/ 72531 w 158746"/>
                <a:gd name="connsiteY21" fmla="*/ 18729 h 168605"/>
                <a:gd name="connsiteX22" fmla="*/ 84091 w 158746"/>
                <a:gd name="connsiteY22" fmla="*/ 10601 h 16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746" h="168605">
                  <a:moveTo>
                    <a:pt x="116837" y="0"/>
                  </a:moveTo>
                  <a:lnTo>
                    <a:pt x="114972" y="10198"/>
                  </a:lnTo>
                  <a:cubicBezTo>
                    <a:pt x="114972" y="54676"/>
                    <a:pt x="131190" y="96558"/>
                    <a:pt x="158746" y="123244"/>
                  </a:cubicBezTo>
                  <a:lnTo>
                    <a:pt x="158746" y="123246"/>
                  </a:lnTo>
                  <a:cubicBezTo>
                    <a:pt x="140614" y="123246"/>
                    <a:pt x="123770" y="116129"/>
                    <a:pt x="109797" y="103939"/>
                  </a:cubicBezTo>
                  <a:lnTo>
                    <a:pt x="83949" y="63410"/>
                  </a:lnTo>
                  <a:lnTo>
                    <a:pt x="89714" y="94940"/>
                  </a:lnTo>
                  <a:cubicBezTo>
                    <a:pt x="97213" y="114306"/>
                    <a:pt x="108156" y="131448"/>
                    <a:pt x="121934" y="144791"/>
                  </a:cubicBezTo>
                  <a:lnTo>
                    <a:pt x="121934" y="144793"/>
                  </a:lnTo>
                  <a:cubicBezTo>
                    <a:pt x="103802" y="144793"/>
                    <a:pt x="86958" y="137676"/>
                    <a:pt x="72985" y="125486"/>
                  </a:cubicBezTo>
                  <a:lnTo>
                    <a:pt x="48089" y="86449"/>
                  </a:lnTo>
                  <a:lnTo>
                    <a:pt x="53995" y="118752"/>
                  </a:lnTo>
                  <a:cubicBezTo>
                    <a:pt x="61494" y="138118"/>
                    <a:pt x="72437" y="155260"/>
                    <a:pt x="86215" y="168603"/>
                  </a:cubicBezTo>
                  <a:lnTo>
                    <a:pt x="86215" y="168605"/>
                  </a:lnTo>
                  <a:cubicBezTo>
                    <a:pt x="49951" y="168605"/>
                    <a:pt x="18837" y="140135"/>
                    <a:pt x="5546" y="99561"/>
                  </a:cubicBezTo>
                  <a:lnTo>
                    <a:pt x="0" y="64088"/>
                  </a:lnTo>
                  <a:lnTo>
                    <a:pt x="11560" y="55960"/>
                  </a:lnTo>
                  <a:lnTo>
                    <a:pt x="36889" y="47760"/>
                  </a:lnTo>
                  <a:lnTo>
                    <a:pt x="35719" y="40276"/>
                  </a:lnTo>
                  <a:lnTo>
                    <a:pt x="47279" y="32148"/>
                  </a:lnTo>
                  <a:lnTo>
                    <a:pt x="73312" y="23720"/>
                  </a:lnTo>
                  <a:lnTo>
                    <a:pt x="72531" y="18729"/>
                  </a:lnTo>
                  <a:lnTo>
                    <a:pt x="84091" y="106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08" name="グループ化 907"/>
          <p:cNvGrpSpPr/>
          <p:nvPr/>
        </p:nvGrpSpPr>
        <p:grpSpPr>
          <a:xfrm>
            <a:off x="6393160" y="2780374"/>
            <a:ext cx="804974" cy="1598183"/>
            <a:chOff x="3668712" y="5077774"/>
            <a:chExt cx="563563" cy="1118890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909" name="星 32 908"/>
            <p:cNvSpPr/>
            <p:nvPr/>
          </p:nvSpPr>
          <p:spPr>
            <a:xfrm>
              <a:off x="3734553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0" name="台形 909"/>
            <p:cNvSpPr/>
            <p:nvPr/>
          </p:nvSpPr>
          <p:spPr>
            <a:xfrm>
              <a:off x="3855244" y="5629926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1" name="台形 910"/>
            <p:cNvSpPr/>
            <p:nvPr/>
          </p:nvSpPr>
          <p:spPr>
            <a:xfrm>
              <a:off x="3871911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2" name="片側の 2 つの角を丸めた四角形 911"/>
            <p:cNvSpPr/>
            <p:nvPr/>
          </p:nvSpPr>
          <p:spPr>
            <a:xfrm>
              <a:off x="3668712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3" name="円/楕円 912"/>
            <p:cNvSpPr/>
            <p:nvPr/>
          </p:nvSpPr>
          <p:spPr>
            <a:xfrm rot="20700000">
              <a:off x="3719795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4" name="円/楕円 913"/>
            <p:cNvSpPr/>
            <p:nvPr/>
          </p:nvSpPr>
          <p:spPr>
            <a:xfrm rot="900000" flipH="1">
              <a:off x="4075952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5" name="円/楕円 914"/>
            <p:cNvSpPr/>
            <p:nvPr/>
          </p:nvSpPr>
          <p:spPr>
            <a:xfrm>
              <a:off x="3763168" y="51147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16" name="グループ化 915"/>
            <p:cNvGrpSpPr/>
            <p:nvPr/>
          </p:nvGrpSpPr>
          <p:grpSpPr>
            <a:xfrm>
              <a:off x="3832589" y="5669611"/>
              <a:ext cx="235810" cy="373464"/>
              <a:chOff x="3832589" y="2158997"/>
              <a:chExt cx="235810" cy="373464"/>
            </a:xfrm>
          </p:grpSpPr>
          <p:sp>
            <p:nvSpPr>
              <p:cNvPr id="920" name="台形 919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1" name="フリーフォーム 920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22" name="台形 921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23" name="グループ化 922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924" name="直角三角形 923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直角三角形 924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17" name="フリーフォーム 916"/>
            <p:cNvSpPr/>
            <p:nvPr/>
          </p:nvSpPr>
          <p:spPr>
            <a:xfrm flipH="1">
              <a:off x="3783806" y="562868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8" name="円/楕円 917"/>
            <p:cNvSpPr/>
            <p:nvPr/>
          </p:nvSpPr>
          <p:spPr>
            <a:xfrm>
              <a:off x="383258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19" name="円/楕円 918"/>
            <p:cNvSpPr/>
            <p:nvPr/>
          </p:nvSpPr>
          <p:spPr>
            <a:xfrm>
              <a:off x="401673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26" name="グループ化 925"/>
          <p:cNvGrpSpPr/>
          <p:nvPr/>
        </p:nvGrpSpPr>
        <p:grpSpPr>
          <a:xfrm>
            <a:off x="6393160" y="773705"/>
            <a:ext cx="804974" cy="1666635"/>
            <a:chOff x="3668712" y="3783800"/>
            <a:chExt cx="563563" cy="1166813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927" name="フリーフォーム 926"/>
            <p:cNvSpPr/>
            <p:nvPr/>
          </p:nvSpPr>
          <p:spPr>
            <a:xfrm>
              <a:off x="3707265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8" name="台形 927"/>
            <p:cNvSpPr/>
            <p:nvPr/>
          </p:nvSpPr>
          <p:spPr>
            <a:xfrm>
              <a:off x="3855244" y="4383875"/>
              <a:ext cx="190498" cy="57151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29" name="台形 928"/>
            <p:cNvSpPr/>
            <p:nvPr/>
          </p:nvSpPr>
          <p:spPr>
            <a:xfrm>
              <a:off x="3871911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0" name="片側の 2 つの角を丸めた四角形 929"/>
            <p:cNvSpPr/>
            <p:nvPr/>
          </p:nvSpPr>
          <p:spPr>
            <a:xfrm>
              <a:off x="3668712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1" name="円/楕円 930"/>
            <p:cNvSpPr/>
            <p:nvPr/>
          </p:nvSpPr>
          <p:spPr>
            <a:xfrm rot="20700000">
              <a:off x="3719795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2" name="円/楕円 931"/>
            <p:cNvSpPr/>
            <p:nvPr/>
          </p:nvSpPr>
          <p:spPr>
            <a:xfrm rot="900000" flipH="1">
              <a:off x="4075952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3" name="円/楕円 932"/>
            <p:cNvSpPr/>
            <p:nvPr/>
          </p:nvSpPr>
          <p:spPr>
            <a:xfrm>
              <a:off x="3763168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34" name="グループ化 933"/>
            <p:cNvGrpSpPr/>
            <p:nvPr/>
          </p:nvGrpSpPr>
          <p:grpSpPr>
            <a:xfrm>
              <a:off x="3832589" y="4423560"/>
              <a:ext cx="235810" cy="373464"/>
              <a:chOff x="3832589" y="2158997"/>
              <a:chExt cx="235810" cy="373464"/>
            </a:xfrm>
          </p:grpSpPr>
          <p:sp>
            <p:nvSpPr>
              <p:cNvPr id="939" name="台形 938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0" name="フリーフォーム 939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41" name="台形 940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42" name="グループ化 941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943" name="直角三角形 942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直角三角形 943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35" name="フリーフォーム 934"/>
            <p:cNvSpPr/>
            <p:nvPr/>
          </p:nvSpPr>
          <p:spPr>
            <a:xfrm flipH="1">
              <a:off x="3783806" y="438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6" name="円/楕円 935"/>
            <p:cNvSpPr/>
            <p:nvPr/>
          </p:nvSpPr>
          <p:spPr>
            <a:xfrm>
              <a:off x="383258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7" name="円/楕円 936"/>
            <p:cNvSpPr/>
            <p:nvPr/>
          </p:nvSpPr>
          <p:spPr>
            <a:xfrm>
              <a:off x="401673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8" name="台形 937"/>
            <p:cNvSpPr/>
            <p:nvPr/>
          </p:nvSpPr>
          <p:spPr>
            <a:xfrm>
              <a:off x="3900221" y="4180240"/>
              <a:ext cx="100078" cy="54413"/>
            </a:xfrm>
            <a:prstGeom prst="trapezoid">
              <a:avLst>
                <a:gd name="adj" fmla="val 42948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45" name="グループ化 944"/>
          <p:cNvGrpSpPr/>
          <p:nvPr/>
        </p:nvGrpSpPr>
        <p:grpSpPr>
          <a:xfrm>
            <a:off x="6393160" y="4718524"/>
            <a:ext cx="804974" cy="1590796"/>
            <a:chOff x="3668712" y="6347866"/>
            <a:chExt cx="563563" cy="1113718"/>
          </a:xfrm>
          <a:scene3d>
            <a:camera prst="orthographicFront">
              <a:rot lat="0" lon="1799990" rev="0"/>
            </a:camera>
            <a:lightRig rig="threePt" dir="t"/>
          </a:scene3d>
        </p:grpSpPr>
        <p:sp>
          <p:nvSpPr>
            <p:cNvPr id="946" name="円/楕円 945"/>
            <p:cNvSpPr/>
            <p:nvPr/>
          </p:nvSpPr>
          <p:spPr>
            <a:xfrm>
              <a:off x="373059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7" name="台形 946"/>
            <p:cNvSpPr/>
            <p:nvPr/>
          </p:nvSpPr>
          <p:spPr>
            <a:xfrm>
              <a:off x="3855244" y="6894846"/>
              <a:ext cx="190498" cy="57151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8" name="台形 947"/>
            <p:cNvSpPr/>
            <p:nvPr/>
          </p:nvSpPr>
          <p:spPr>
            <a:xfrm>
              <a:off x="3871911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9" name="片側の 2 つの角を丸めた四角形 948"/>
            <p:cNvSpPr/>
            <p:nvPr/>
          </p:nvSpPr>
          <p:spPr>
            <a:xfrm>
              <a:off x="3668712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0" name="円/楕円 949"/>
            <p:cNvSpPr/>
            <p:nvPr/>
          </p:nvSpPr>
          <p:spPr>
            <a:xfrm rot="20700000">
              <a:off x="3719795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1" name="円/楕円 950"/>
            <p:cNvSpPr/>
            <p:nvPr/>
          </p:nvSpPr>
          <p:spPr>
            <a:xfrm rot="900000" flipH="1">
              <a:off x="4075952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2" name="円/楕円 951"/>
            <p:cNvSpPr/>
            <p:nvPr/>
          </p:nvSpPr>
          <p:spPr>
            <a:xfrm>
              <a:off x="3763168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53" name="グループ化 952"/>
            <p:cNvGrpSpPr/>
            <p:nvPr/>
          </p:nvGrpSpPr>
          <p:grpSpPr>
            <a:xfrm>
              <a:off x="3832589" y="6934531"/>
              <a:ext cx="235810" cy="373464"/>
              <a:chOff x="3832589" y="2158997"/>
              <a:chExt cx="235810" cy="373464"/>
            </a:xfrm>
          </p:grpSpPr>
          <p:sp>
            <p:nvSpPr>
              <p:cNvPr id="958" name="台形 957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59" name="フリーフォーム 958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60" name="台形 959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61" name="グループ化 960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962" name="直角三角形 961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63" name="直角三角形 962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54" name="フリーフォーム 953"/>
            <p:cNvSpPr/>
            <p:nvPr/>
          </p:nvSpPr>
          <p:spPr>
            <a:xfrm flipH="1">
              <a:off x="3783806" y="689360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5" name="円/楕円 954"/>
            <p:cNvSpPr/>
            <p:nvPr/>
          </p:nvSpPr>
          <p:spPr>
            <a:xfrm>
              <a:off x="383258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6" name="円/楕円 955"/>
            <p:cNvSpPr/>
            <p:nvPr/>
          </p:nvSpPr>
          <p:spPr>
            <a:xfrm>
              <a:off x="401673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7" name="フリーフォーム 956"/>
            <p:cNvSpPr/>
            <p:nvPr/>
          </p:nvSpPr>
          <p:spPr>
            <a:xfrm>
              <a:off x="3795173" y="6372953"/>
              <a:ext cx="158746" cy="168605"/>
            </a:xfrm>
            <a:custGeom>
              <a:avLst/>
              <a:gdLst>
                <a:gd name="connsiteX0" fmla="*/ 116837 w 158746"/>
                <a:gd name="connsiteY0" fmla="*/ 0 h 168605"/>
                <a:gd name="connsiteX1" fmla="*/ 114972 w 158746"/>
                <a:gd name="connsiteY1" fmla="*/ 10198 h 168605"/>
                <a:gd name="connsiteX2" fmla="*/ 158746 w 158746"/>
                <a:gd name="connsiteY2" fmla="*/ 123244 h 168605"/>
                <a:gd name="connsiteX3" fmla="*/ 158746 w 158746"/>
                <a:gd name="connsiteY3" fmla="*/ 123246 h 168605"/>
                <a:gd name="connsiteX4" fmla="*/ 109797 w 158746"/>
                <a:gd name="connsiteY4" fmla="*/ 103939 h 168605"/>
                <a:gd name="connsiteX5" fmla="*/ 83949 w 158746"/>
                <a:gd name="connsiteY5" fmla="*/ 63410 h 168605"/>
                <a:gd name="connsiteX6" fmla="*/ 89714 w 158746"/>
                <a:gd name="connsiteY6" fmla="*/ 94940 h 168605"/>
                <a:gd name="connsiteX7" fmla="*/ 121934 w 158746"/>
                <a:gd name="connsiteY7" fmla="*/ 144791 h 168605"/>
                <a:gd name="connsiteX8" fmla="*/ 121934 w 158746"/>
                <a:gd name="connsiteY8" fmla="*/ 144793 h 168605"/>
                <a:gd name="connsiteX9" fmla="*/ 72985 w 158746"/>
                <a:gd name="connsiteY9" fmla="*/ 125486 h 168605"/>
                <a:gd name="connsiteX10" fmla="*/ 48089 w 158746"/>
                <a:gd name="connsiteY10" fmla="*/ 86449 h 168605"/>
                <a:gd name="connsiteX11" fmla="*/ 53995 w 158746"/>
                <a:gd name="connsiteY11" fmla="*/ 118752 h 168605"/>
                <a:gd name="connsiteX12" fmla="*/ 86215 w 158746"/>
                <a:gd name="connsiteY12" fmla="*/ 168603 h 168605"/>
                <a:gd name="connsiteX13" fmla="*/ 86215 w 158746"/>
                <a:gd name="connsiteY13" fmla="*/ 168605 h 168605"/>
                <a:gd name="connsiteX14" fmla="*/ 5546 w 158746"/>
                <a:gd name="connsiteY14" fmla="*/ 99561 h 168605"/>
                <a:gd name="connsiteX15" fmla="*/ 0 w 158746"/>
                <a:gd name="connsiteY15" fmla="*/ 64088 h 168605"/>
                <a:gd name="connsiteX16" fmla="*/ 11560 w 158746"/>
                <a:gd name="connsiteY16" fmla="*/ 55960 h 168605"/>
                <a:gd name="connsiteX17" fmla="*/ 36889 w 158746"/>
                <a:gd name="connsiteY17" fmla="*/ 47760 h 168605"/>
                <a:gd name="connsiteX18" fmla="*/ 35719 w 158746"/>
                <a:gd name="connsiteY18" fmla="*/ 40276 h 168605"/>
                <a:gd name="connsiteX19" fmla="*/ 47279 w 158746"/>
                <a:gd name="connsiteY19" fmla="*/ 32148 h 168605"/>
                <a:gd name="connsiteX20" fmla="*/ 73312 w 158746"/>
                <a:gd name="connsiteY20" fmla="*/ 23720 h 168605"/>
                <a:gd name="connsiteX21" fmla="*/ 72531 w 158746"/>
                <a:gd name="connsiteY21" fmla="*/ 18729 h 168605"/>
                <a:gd name="connsiteX22" fmla="*/ 84091 w 158746"/>
                <a:gd name="connsiteY22" fmla="*/ 10601 h 16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746" h="168605">
                  <a:moveTo>
                    <a:pt x="116837" y="0"/>
                  </a:moveTo>
                  <a:lnTo>
                    <a:pt x="114972" y="10198"/>
                  </a:lnTo>
                  <a:cubicBezTo>
                    <a:pt x="114972" y="54676"/>
                    <a:pt x="131190" y="96558"/>
                    <a:pt x="158746" y="123244"/>
                  </a:cubicBezTo>
                  <a:lnTo>
                    <a:pt x="158746" y="123246"/>
                  </a:lnTo>
                  <a:cubicBezTo>
                    <a:pt x="140614" y="123246"/>
                    <a:pt x="123770" y="116129"/>
                    <a:pt x="109797" y="103939"/>
                  </a:cubicBezTo>
                  <a:lnTo>
                    <a:pt x="83949" y="63410"/>
                  </a:lnTo>
                  <a:lnTo>
                    <a:pt x="89714" y="94940"/>
                  </a:lnTo>
                  <a:cubicBezTo>
                    <a:pt x="97213" y="114306"/>
                    <a:pt x="108156" y="131448"/>
                    <a:pt x="121934" y="144791"/>
                  </a:cubicBezTo>
                  <a:lnTo>
                    <a:pt x="121934" y="144793"/>
                  </a:lnTo>
                  <a:cubicBezTo>
                    <a:pt x="103802" y="144793"/>
                    <a:pt x="86958" y="137676"/>
                    <a:pt x="72985" y="125486"/>
                  </a:cubicBezTo>
                  <a:lnTo>
                    <a:pt x="48089" y="86449"/>
                  </a:lnTo>
                  <a:lnTo>
                    <a:pt x="53995" y="118752"/>
                  </a:lnTo>
                  <a:cubicBezTo>
                    <a:pt x="61494" y="138118"/>
                    <a:pt x="72437" y="155260"/>
                    <a:pt x="86215" y="168603"/>
                  </a:cubicBezTo>
                  <a:lnTo>
                    <a:pt x="86215" y="168605"/>
                  </a:lnTo>
                  <a:cubicBezTo>
                    <a:pt x="49951" y="168605"/>
                    <a:pt x="18837" y="140135"/>
                    <a:pt x="5546" y="99561"/>
                  </a:cubicBezTo>
                  <a:lnTo>
                    <a:pt x="0" y="64088"/>
                  </a:lnTo>
                  <a:lnTo>
                    <a:pt x="11560" y="55960"/>
                  </a:lnTo>
                  <a:lnTo>
                    <a:pt x="36889" y="47760"/>
                  </a:lnTo>
                  <a:lnTo>
                    <a:pt x="35719" y="40276"/>
                  </a:lnTo>
                  <a:lnTo>
                    <a:pt x="47279" y="32148"/>
                  </a:lnTo>
                  <a:lnTo>
                    <a:pt x="73312" y="23720"/>
                  </a:lnTo>
                  <a:lnTo>
                    <a:pt x="72531" y="18729"/>
                  </a:lnTo>
                  <a:lnTo>
                    <a:pt x="84091" y="106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64" name="グループ化 963"/>
          <p:cNvGrpSpPr/>
          <p:nvPr/>
        </p:nvGrpSpPr>
        <p:grpSpPr>
          <a:xfrm>
            <a:off x="4547955" y="2780374"/>
            <a:ext cx="804974" cy="1598183"/>
            <a:chOff x="3668712" y="5077774"/>
            <a:chExt cx="563563" cy="1118890"/>
          </a:xfrm>
        </p:grpSpPr>
        <p:sp>
          <p:nvSpPr>
            <p:cNvPr id="965" name="星 32 964"/>
            <p:cNvSpPr/>
            <p:nvPr/>
          </p:nvSpPr>
          <p:spPr>
            <a:xfrm>
              <a:off x="3734553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6" name="台形 965"/>
            <p:cNvSpPr/>
            <p:nvPr/>
          </p:nvSpPr>
          <p:spPr>
            <a:xfrm>
              <a:off x="3855244" y="5629926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7" name="台形 966"/>
            <p:cNvSpPr/>
            <p:nvPr/>
          </p:nvSpPr>
          <p:spPr>
            <a:xfrm>
              <a:off x="3871911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8" name="片側の 2 つの角を丸めた四角形 967"/>
            <p:cNvSpPr/>
            <p:nvPr/>
          </p:nvSpPr>
          <p:spPr>
            <a:xfrm>
              <a:off x="3668712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9" name="円/楕円 968"/>
            <p:cNvSpPr/>
            <p:nvPr/>
          </p:nvSpPr>
          <p:spPr>
            <a:xfrm rot="20700000">
              <a:off x="3719795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0" name="円/楕円 969"/>
            <p:cNvSpPr/>
            <p:nvPr/>
          </p:nvSpPr>
          <p:spPr>
            <a:xfrm rot="900000" flipH="1">
              <a:off x="4075952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1" name="円/楕円 970"/>
            <p:cNvSpPr/>
            <p:nvPr/>
          </p:nvSpPr>
          <p:spPr>
            <a:xfrm>
              <a:off x="3763168" y="51147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72" name="グループ化 971"/>
            <p:cNvGrpSpPr/>
            <p:nvPr/>
          </p:nvGrpSpPr>
          <p:grpSpPr>
            <a:xfrm>
              <a:off x="3832589" y="5669611"/>
              <a:ext cx="235810" cy="373464"/>
              <a:chOff x="3832589" y="2158997"/>
              <a:chExt cx="235810" cy="373464"/>
            </a:xfrm>
          </p:grpSpPr>
          <p:sp>
            <p:nvSpPr>
              <p:cNvPr id="976" name="台形 975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7" name="フリーフォーム 976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78" name="台形 977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79" name="グループ化 978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980" name="直角三角形 979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81" name="直角三角形 980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73" name="フリーフォーム 972"/>
            <p:cNvSpPr/>
            <p:nvPr/>
          </p:nvSpPr>
          <p:spPr>
            <a:xfrm flipH="1">
              <a:off x="3783806" y="562868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4" name="円/楕円 973"/>
            <p:cNvSpPr/>
            <p:nvPr/>
          </p:nvSpPr>
          <p:spPr>
            <a:xfrm>
              <a:off x="383258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5" name="円/楕円 974"/>
            <p:cNvSpPr/>
            <p:nvPr/>
          </p:nvSpPr>
          <p:spPr>
            <a:xfrm>
              <a:off x="401673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82" name="グループ化 981"/>
          <p:cNvGrpSpPr/>
          <p:nvPr/>
        </p:nvGrpSpPr>
        <p:grpSpPr>
          <a:xfrm>
            <a:off x="4547955" y="773705"/>
            <a:ext cx="804974" cy="1666635"/>
            <a:chOff x="3668712" y="3783800"/>
            <a:chExt cx="563563" cy="1166813"/>
          </a:xfrm>
        </p:grpSpPr>
        <p:sp>
          <p:nvSpPr>
            <p:cNvPr id="983" name="フリーフォーム 982"/>
            <p:cNvSpPr/>
            <p:nvPr/>
          </p:nvSpPr>
          <p:spPr>
            <a:xfrm>
              <a:off x="3707265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4" name="台形 983"/>
            <p:cNvSpPr/>
            <p:nvPr/>
          </p:nvSpPr>
          <p:spPr>
            <a:xfrm>
              <a:off x="3855244" y="4383875"/>
              <a:ext cx="190498" cy="57151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5" name="台形 984"/>
            <p:cNvSpPr/>
            <p:nvPr/>
          </p:nvSpPr>
          <p:spPr>
            <a:xfrm>
              <a:off x="3871911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6" name="片側の 2 つの角を丸めた四角形 985"/>
            <p:cNvSpPr/>
            <p:nvPr/>
          </p:nvSpPr>
          <p:spPr>
            <a:xfrm>
              <a:off x="3668712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7" name="円/楕円 986"/>
            <p:cNvSpPr/>
            <p:nvPr/>
          </p:nvSpPr>
          <p:spPr>
            <a:xfrm rot="20700000">
              <a:off x="3719795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8" name="円/楕円 987"/>
            <p:cNvSpPr/>
            <p:nvPr/>
          </p:nvSpPr>
          <p:spPr>
            <a:xfrm rot="900000" flipH="1">
              <a:off x="4075952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9" name="円/楕円 988"/>
            <p:cNvSpPr/>
            <p:nvPr/>
          </p:nvSpPr>
          <p:spPr>
            <a:xfrm>
              <a:off x="3763168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990" name="グループ化 989"/>
            <p:cNvGrpSpPr/>
            <p:nvPr/>
          </p:nvGrpSpPr>
          <p:grpSpPr>
            <a:xfrm>
              <a:off x="3832589" y="4423560"/>
              <a:ext cx="235810" cy="373464"/>
              <a:chOff x="3832589" y="2158997"/>
              <a:chExt cx="235810" cy="373464"/>
            </a:xfrm>
          </p:grpSpPr>
          <p:sp>
            <p:nvSpPr>
              <p:cNvPr id="995" name="台形 994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6" name="フリーフォーム 995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97" name="台形 996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998" name="グループ化 997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999" name="直角三角形 998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00" name="直角三角形 999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991" name="フリーフォーム 990"/>
            <p:cNvSpPr/>
            <p:nvPr/>
          </p:nvSpPr>
          <p:spPr>
            <a:xfrm flipH="1">
              <a:off x="3783806" y="438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2" name="円/楕円 991"/>
            <p:cNvSpPr/>
            <p:nvPr/>
          </p:nvSpPr>
          <p:spPr>
            <a:xfrm>
              <a:off x="383258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3" name="円/楕円 992"/>
            <p:cNvSpPr/>
            <p:nvPr/>
          </p:nvSpPr>
          <p:spPr>
            <a:xfrm>
              <a:off x="401673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4" name="台形 993"/>
            <p:cNvSpPr/>
            <p:nvPr/>
          </p:nvSpPr>
          <p:spPr>
            <a:xfrm>
              <a:off x="3900221" y="4180240"/>
              <a:ext cx="100078" cy="54413"/>
            </a:xfrm>
            <a:prstGeom prst="trapezoid">
              <a:avLst>
                <a:gd name="adj" fmla="val 42948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01" name="グループ化 1000"/>
          <p:cNvGrpSpPr/>
          <p:nvPr/>
        </p:nvGrpSpPr>
        <p:grpSpPr>
          <a:xfrm>
            <a:off x="4547955" y="4718524"/>
            <a:ext cx="804974" cy="1590796"/>
            <a:chOff x="3668712" y="6347866"/>
            <a:chExt cx="563563" cy="1113718"/>
          </a:xfrm>
        </p:grpSpPr>
        <p:sp>
          <p:nvSpPr>
            <p:cNvPr id="1002" name="円/楕円 1001"/>
            <p:cNvSpPr/>
            <p:nvPr/>
          </p:nvSpPr>
          <p:spPr>
            <a:xfrm>
              <a:off x="373059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3" name="台形 1002"/>
            <p:cNvSpPr/>
            <p:nvPr/>
          </p:nvSpPr>
          <p:spPr>
            <a:xfrm>
              <a:off x="3855244" y="6894846"/>
              <a:ext cx="190498" cy="57151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4" name="台形 1003"/>
            <p:cNvSpPr/>
            <p:nvPr/>
          </p:nvSpPr>
          <p:spPr>
            <a:xfrm>
              <a:off x="3871911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5" name="片側の 2 つの角を丸めた四角形 1004"/>
            <p:cNvSpPr/>
            <p:nvPr/>
          </p:nvSpPr>
          <p:spPr>
            <a:xfrm>
              <a:off x="3668712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6" name="円/楕円 1005"/>
            <p:cNvSpPr/>
            <p:nvPr/>
          </p:nvSpPr>
          <p:spPr>
            <a:xfrm rot="20700000">
              <a:off x="3719795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7" name="円/楕円 1006"/>
            <p:cNvSpPr/>
            <p:nvPr/>
          </p:nvSpPr>
          <p:spPr>
            <a:xfrm rot="900000" flipH="1">
              <a:off x="4075952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8" name="円/楕円 1007"/>
            <p:cNvSpPr/>
            <p:nvPr/>
          </p:nvSpPr>
          <p:spPr>
            <a:xfrm>
              <a:off x="3763168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09" name="グループ化 1008"/>
            <p:cNvGrpSpPr/>
            <p:nvPr/>
          </p:nvGrpSpPr>
          <p:grpSpPr>
            <a:xfrm>
              <a:off x="3832589" y="6934531"/>
              <a:ext cx="235810" cy="373464"/>
              <a:chOff x="3832589" y="2158997"/>
              <a:chExt cx="235810" cy="373464"/>
            </a:xfrm>
          </p:grpSpPr>
          <p:sp>
            <p:nvSpPr>
              <p:cNvPr id="1014" name="台形 1013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5" name="フリーフォーム 1014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16" name="台形 1015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17" name="グループ化 1016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18" name="直角三角形 1017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9" name="直角三角形 1018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10" name="フリーフォーム 1009"/>
            <p:cNvSpPr/>
            <p:nvPr/>
          </p:nvSpPr>
          <p:spPr>
            <a:xfrm flipH="1">
              <a:off x="3783806" y="689360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1" name="円/楕円 1010"/>
            <p:cNvSpPr/>
            <p:nvPr/>
          </p:nvSpPr>
          <p:spPr>
            <a:xfrm>
              <a:off x="383258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2" name="円/楕円 1011"/>
            <p:cNvSpPr/>
            <p:nvPr/>
          </p:nvSpPr>
          <p:spPr>
            <a:xfrm>
              <a:off x="401673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3" name="フリーフォーム 1012"/>
            <p:cNvSpPr/>
            <p:nvPr/>
          </p:nvSpPr>
          <p:spPr>
            <a:xfrm>
              <a:off x="3795173" y="6372953"/>
              <a:ext cx="158746" cy="168605"/>
            </a:xfrm>
            <a:custGeom>
              <a:avLst/>
              <a:gdLst>
                <a:gd name="connsiteX0" fmla="*/ 116837 w 158746"/>
                <a:gd name="connsiteY0" fmla="*/ 0 h 168605"/>
                <a:gd name="connsiteX1" fmla="*/ 114972 w 158746"/>
                <a:gd name="connsiteY1" fmla="*/ 10198 h 168605"/>
                <a:gd name="connsiteX2" fmla="*/ 158746 w 158746"/>
                <a:gd name="connsiteY2" fmla="*/ 123244 h 168605"/>
                <a:gd name="connsiteX3" fmla="*/ 158746 w 158746"/>
                <a:gd name="connsiteY3" fmla="*/ 123246 h 168605"/>
                <a:gd name="connsiteX4" fmla="*/ 109797 w 158746"/>
                <a:gd name="connsiteY4" fmla="*/ 103939 h 168605"/>
                <a:gd name="connsiteX5" fmla="*/ 83949 w 158746"/>
                <a:gd name="connsiteY5" fmla="*/ 63410 h 168605"/>
                <a:gd name="connsiteX6" fmla="*/ 89714 w 158746"/>
                <a:gd name="connsiteY6" fmla="*/ 94940 h 168605"/>
                <a:gd name="connsiteX7" fmla="*/ 121934 w 158746"/>
                <a:gd name="connsiteY7" fmla="*/ 144791 h 168605"/>
                <a:gd name="connsiteX8" fmla="*/ 121934 w 158746"/>
                <a:gd name="connsiteY8" fmla="*/ 144793 h 168605"/>
                <a:gd name="connsiteX9" fmla="*/ 72985 w 158746"/>
                <a:gd name="connsiteY9" fmla="*/ 125486 h 168605"/>
                <a:gd name="connsiteX10" fmla="*/ 48089 w 158746"/>
                <a:gd name="connsiteY10" fmla="*/ 86449 h 168605"/>
                <a:gd name="connsiteX11" fmla="*/ 53995 w 158746"/>
                <a:gd name="connsiteY11" fmla="*/ 118752 h 168605"/>
                <a:gd name="connsiteX12" fmla="*/ 86215 w 158746"/>
                <a:gd name="connsiteY12" fmla="*/ 168603 h 168605"/>
                <a:gd name="connsiteX13" fmla="*/ 86215 w 158746"/>
                <a:gd name="connsiteY13" fmla="*/ 168605 h 168605"/>
                <a:gd name="connsiteX14" fmla="*/ 5546 w 158746"/>
                <a:gd name="connsiteY14" fmla="*/ 99561 h 168605"/>
                <a:gd name="connsiteX15" fmla="*/ 0 w 158746"/>
                <a:gd name="connsiteY15" fmla="*/ 64088 h 168605"/>
                <a:gd name="connsiteX16" fmla="*/ 11560 w 158746"/>
                <a:gd name="connsiteY16" fmla="*/ 55960 h 168605"/>
                <a:gd name="connsiteX17" fmla="*/ 36889 w 158746"/>
                <a:gd name="connsiteY17" fmla="*/ 47760 h 168605"/>
                <a:gd name="connsiteX18" fmla="*/ 35719 w 158746"/>
                <a:gd name="connsiteY18" fmla="*/ 40276 h 168605"/>
                <a:gd name="connsiteX19" fmla="*/ 47279 w 158746"/>
                <a:gd name="connsiteY19" fmla="*/ 32148 h 168605"/>
                <a:gd name="connsiteX20" fmla="*/ 73312 w 158746"/>
                <a:gd name="connsiteY20" fmla="*/ 23720 h 168605"/>
                <a:gd name="connsiteX21" fmla="*/ 72531 w 158746"/>
                <a:gd name="connsiteY21" fmla="*/ 18729 h 168605"/>
                <a:gd name="connsiteX22" fmla="*/ 84091 w 158746"/>
                <a:gd name="connsiteY22" fmla="*/ 10601 h 16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746" h="168605">
                  <a:moveTo>
                    <a:pt x="116837" y="0"/>
                  </a:moveTo>
                  <a:lnTo>
                    <a:pt x="114972" y="10198"/>
                  </a:lnTo>
                  <a:cubicBezTo>
                    <a:pt x="114972" y="54676"/>
                    <a:pt x="131190" y="96558"/>
                    <a:pt x="158746" y="123244"/>
                  </a:cubicBezTo>
                  <a:lnTo>
                    <a:pt x="158746" y="123246"/>
                  </a:lnTo>
                  <a:cubicBezTo>
                    <a:pt x="140614" y="123246"/>
                    <a:pt x="123770" y="116129"/>
                    <a:pt x="109797" y="103939"/>
                  </a:cubicBezTo>
                  <a:lnTo>
                    <a:pt x="83949" y="63410"/>
                  </a:lnTo>
                  <a:lnTo>
                    <a:pt x="89714" y="94940"/>
                  </a:lnTo>
                  <a:cubicBezTo>
                    <a:pt x="97213" y="114306"/>
                    <a:pt x="108156" y="131448"/>
                    <a:pt x="121934" y="144791"/>
                  </a:cubicBezTo>
                  <a:lnTo>
                    <a:pt x="121934" y="144793"/>
                  </a:lnTo>
                  <a:cubicBezTo>
                    <a:pt x="103802" y="144793"/>
                    <a:pt x="86958" y="137676"/>
                    <a:pt x="72985" y="125486"/>
                  </a:cubicBezTo>
                  <a:lnTo>
                    <a:pt x="48089" y="86449"/>
                  </a:lnTo>
                  <a:lnTo>
                    <a:pt x="53995" y="118752"/>
                  </a:lnTo>
                  <a:cubicBezTo>
                    <a:pt x="61494" y="138118"/>
                    <a:pt x="72437" y="155260"/>
                    <a:pt x="86215" y="168603"/>
                  </a:cubicBezTo>
                  <a:lnTo>
                    <a:pt x="86215" y="168605"/>
                  </a:lnTo>
                  <a:cubicBezTo>
                    <a:pt x="49951" y="168605"/>
                    <a:pt x="18837" y="140135"/>
                    <a:pt x="5546" y="99561"/>
                  </a:cubicBezTo>
                  <a:lnTo>
                    <a:pt x="0" y="64088"/>
                  </a:lnTo>
                  <a:lnTo>
                    <a:pt x="11560" y="55960"/>
                  </a:lnTo>
                  <a:lnTo>
                    <a:pt x="36889" y="47760"/>
                  </a:lnTo>
                  <a:lnTo>
                    <a:pt x="35719" y="40276"/>
                  </a:lnTo>
                  <a:lnTo>
                    <a:pt x="47279" y="32148"/>
                  </a:lnTo>
                  <a:lnTo>
                    <a:pt x="73312" y="23720"/>
                  </a:lnTo>
                  <a:lnTo>
                    <a:pt x="72531" y="18729"/>
                  </a:lnTo>
                  <a:lnTo>
                    <a:pt x="84091" y="106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20" name="グループ化 1019"/>
          <p:cNvGrpSpPr/>
          <p:nvPr/>
        </p:nvGrpSpPr>
        <p:grpSpPr>
          <a:xfrm>
            <a:off x="2707866" y="2780374"/>
            <a:ext cx="804974" cy="1598183"/>
            <a:chOff x="3668712" y="5077774"/>
            <a:chExt cx="563563" cy="1118890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021" name="星 32 1020"/>
            <p:cNvSpPr/>
            <p:nvPr/>
          </p:nvSpPr>
          <p:spPr>
            <a:xfrm>
              <a:off x="3734553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2" name="台形 1021"/>
            <p:cNvSpPr/>
            <p:nvPr/>
          </p:nvSpPr>
          <p:spPr>
            <a:xfrm>
              <a:off x="3855244" y="5629926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3" name="台形 1022"/>
            <p:cNvSpPr/>
            <p:nvPr/>
          </p:nvSpPr>
          <p:spPr>
            <a:xfrm>
              <a:off x="3871911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4" name="片側の 2 つの角を丸めた四角形 1023"/>
            <p:cNvSpPr/>
            <p:nvPr/>
          </p:nvSpPr>
          <p:spPr>
            <a:xfrm>
              <a:off x="3668712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5" name="円/楕円 1024"/>
            <p:cNvSpPr/>
            <p:nvPr/>
          </p:nvSpPr>
          <p:spPr>
            <a:xfrm rot="20700000">
              <a:off x="3719795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6" name="円/楕円 1025"/>
            <p:cNvSpPr/>
            <p:nvPr/>
          </p:nvSpPr>
          <p:spPr>
            <a:xfrm rot="900000" flipH="1">
              <a:off x="4075952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7" name="円/楕円 1026"/>
            <p:cNvSpPr/>
            <p:nvPr/>
          </p:nvSpPr>
          <p:spPr>
            <a:xfrm>
              <a:off x="3763168" y="51147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28" name="グループ化 1027"/>
            <p:cNvGrpSpPr/>
            <p:nvPr/>
          </p:nvGrpSpPr>
          <p:grpSpPr>
            <a:xfrm>
              <a:off x="3832589" y="5669611"/>
              <a:ext cx="235810" cy="373464"/>
              <a:chOff x="3832589" y="2158997"/>
              <a:chExt cx="235810" cy="373464"/>
            </a:xfrm>
          </p:grpSpPr>
          <p:sp>
            <p:nvSpPr>
              <p:cNvPr id="1032" name="台形 1031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3" name="フリーフォーム 1032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34" name="台形 1033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35" name="グループ化 1034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36" name="直角三角形 1035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37" name="直角三角形 1036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29" name="フリーフォーム 1028"/>
            <p:cNvSpPr/>
            <p:nvPr/>
          </p:nvSpPr>
          <p:spPr>
            <a:xfrm flipH="1">
              <a:off x="3783806" y="562868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0" name="円/楕円 1029"/>
            <p:cNvSpPr/>
            <p:nvPr/>
          </p:nvSpPr>
          <p:spPr>
            <a:xfrm>
              <a:off x="383258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1" name="円/楕円 1030"/>
            <p:cNvSpPr/>
            <p:nvPr/>
          </p:nvSpPr>
          <p:spPr>
            <a:xfrm>
              <a:off x="401673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38" name="グループ化 1037"/>
          <p:cNvGrpSpPr/>
          <p:nvPr/>
        </p:nvGrpSpPr>
        <p:grpSpPr>
          <a:xfrm>
            <a:off x="2707866" y="773705"/>
            <a:ext cx="804974" cy="1666635"/>
            <a:chOff x="3668712" y="3783800"/>
            <a:chExt cx="563563" cy="1166813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039" name="フリーフォーム 1038"/>
            <p:cNvSpPr/>
            <p:nvPr/>
          </p:nvSpPr>
          <p:spPr>
            <a:xfrm>
              <a:off x="3707265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0" name="台形 1039"/>
            <p:cNvSpPr/>
            <p:nvPr/>
          </p:nvSpPr>
          <p:spPr>
            <a:xfrm>
              <a:off x="3855244" y="4383875"/>
              <a:ext cx="190498" cy="57151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1" name="台形 1040"/>
            <p:cNvSpPr/>
            <p:nvPr/>
          </p:nvSpPr>
          <p:spPr>
            <a:xfrm>
              <a:off x="3871911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2" name="片側の 2 つの角を丸めた四角形 1041"/>
            <p:cNvSpPr/>
            <p:nvPr/>
          </p:nvSpPr>
          <p:spPr>
            <a:xfrm>
              <a:off x="3668712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3" name="円/楕円 1042"/>
            <p:cNvSpPr/>
            <p:nvPr/>
          </p:nvSpPr>
          <p:spPr>
            <a:xfrm rot="20700000">
              <a:off x="3719795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4" name="円/楕円 1043"/>
            <p:cNvSpPr/>
            <p:nvPr/>
          </p:nvSpPr>
          <p:spPr>
            <a:xfrm rot="900000" flipH="1">
              <a:off x="4075952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5" name="円/楕円 1044"/>
            <p:cNvSpPr/>
            <p:nvPr/>
          </p:nvSpPr>
          <p:spPr>
            <a:xfrm>
              <a:off x="3763168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46" name="グループ化 1045"/>
            <p:cNvGrpSpPr/>
            <p:nvPr/>
          </p:nvGrpSpPr>
          <p:grpSpPr>
            <a:xfrm>
              <a:off x="3832589" y="4423560"/>
              <a:ext cx="235810" cy="373464"/>
              <a:chOff x="3832589" y="2158997"/>
              <a:chExt cx="235810" cy="373464"/>
            </a:xfrm>
          </p:grpSpPr>
          <p:sp>
            <p:nvSpPr>
              <p:cNvPr id="1051" name="台形 1050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2" name="フリーフォーム 1051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3" name="台形 1052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54" name="グループ化 1053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55" name="直角三角形 1054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56" name="直角三角形 1055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47" name="フリーフォーム 1046"/>
            <p:cNvSpPr/>
            <p:nvPr/>
          </p:nvSpPr>
          <p:spPr>
            <a:xfrm flipH="1">
              <a:off x="3783806" y="438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8" name="円/楕円 1047"/>
            <p:cNvSpPr/>
            <p:nvPr/>
          </p:nvSpPr>
          <p:spPr>
            <a:xfrm>
              <a:off x="383258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9" name="円/楕円 1048"/>
            <p:cNvSpPr/>
            <p:nvPr/>
          </p:nvSpPr>
          <p:spPr>
            <a:xfrm>
              <a:off x="401673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0" name="台形 1049"/>
            <p:cNvSpPr/>
            <p:nvPr/>
          </p:nvSpPr>
          <p:spPr>
            <a:xfrm>
              <a:off x="3900221" y="4180240"/>
              <a:ext cx="100078" cy="54413"/>
            </a:xfrm>
            <a:prstGeom prst="trapezoid">
              <a:avLst>
                <a:gd name="adj" fmla="val 42948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57" name="グループ化 1056"/>
          <p:cNvGrpSpPr/>
          <p:nvPr/>
        </p:nvGrpSpPr>
        <p:grpSpPr>
          <a:xfrm>
            <a:off x="2707866" y="4718524"/>
            <a:ext cx="804974" cy="1590796"/>
            <a:chOff x="3668712" y="6347866"/>
            <a:chExt cx="563563" cy="1113718"/>
          </a:xfrm>
          <a:scene3d>
            <a:camera prst="orthographicFront">
              <a:rot lat="0" lon="19799962" rev="0"/>
            </a:camera>
            <a:lightRig rig="threePt" dir="t"/>
          </a:scene3d>
        </p:grpSpPr>
        <p:sp>
          <p:nvSpPr>
            <p:cNvPr id="1058" name="円/楕円 1057"/>
            <p:cNvSpPr/>
            <p:nvPr/>
          </p:nvSpPr>
          <p:spPr>
            <a:xfrm>
              <a:off x="373059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9" name="台形 1058"/>
            <p:cNvSpPr/>
            <p:nvPr/>
          </p:nvSpPr>
          <p:spPr>
            <a:xfrm>
              <a:off x="3855244" y="6894846"/>
              <a:ext cx="190498" cy="57151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0" name="台形 1059"/>
            <p:cNvSpPr/>
            <p:nvPr/>
          </p:nvSpPr>
          <p:spPr>
            <a:xfrm>
              <a:off x="3871911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1" name="片側の 2 つの角を丸めた四角形 1060"/>
            <p:cNvSpPr/>
            <p:nvPr/>
          </p:nvSpPr>
          <p:spPr>
            <a:xfrm>
              <a:off x="3668712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2" name="円/楕円 1061"/>
            <p:cNvSpPr/>
            <p:nvPr/>
          </p:nvSpPr>
          <p:spPr>
            <a:xfrm rot="20700000">
              <a:off x="3719795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3" name="円/楕円 1062"/>
            <p:cNvSpPr/>
            <p:nvPr/>
          </p:nvSpPr>
          <p:spPr>
            <a:xfrm rot="900000" flipH="1">
              <a:off x="4075952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4" name="円/楕円 1063"/>
            <p:cNvSpPr/>
            <p:nvPr/>
          </p:nvSpPr>
          <p:spPr>
            <a:xfrm>
              <a:off x="3763168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65" name="グループ化 1064"/>
            <p:cNvGrpSpPr/>
            <p:nvPr/>
          </p:nvGrpSpPr>
          <p:grpSpPr>
            <a:xfrm>
              <a:off x="3832589" y="6934531"/>
              <a:ext cx="235810" cy="373464"/>
              <a:chOff x="3832589" y="2158997"/>
              <a:chExt cx="235810" cy="373464"/>
            </a:xfrm>
          </p:grpSpPr>
          <p:sp>
            <p:nvSpPr>
              <p:cNvPr id="1070" name="台形 1069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フリーフォーム 1070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台形 1071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73" name="グループ化 1072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74" name="直角三角形 1073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75" name="直角三角形 1074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66" name="フリーフォーム 1065"/>
            <p:cNvSpPr/>
            <p:nvPr/>
          </p:nvSpPr>
          <p:spPr>
            <a:xfrm flipH="1">
              <a:off x="3783806" y="689360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7" name="円/楕円 1066"/>
            <p:cNvSpPr/>
            <p:nvPr/>
          </p:nvSpPr>
          <p:spPr>
            <a:xfrm>
              <a:off x="383258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8" name="円/楕円 1067"/>
            <p:cNvSpPr/>
            <p:nvPr/>
          </p:nvSpPr>
          <p:spPr>
            <a:xfrm>
              <a:off x="401673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9" name="フリーフォーム 1068"/>
            <p:cNvSpPr/>
            <p:nvPr/>
          </p:nvSpPr>
          <p:spPr>
            <a:xfrm>
              <a:off x="3795173" y="6372953"/>
              <a:ext cx="158746" cy="168605"/>
            </a:xfrm>
            <a:custGeom>
              <a:avLst/>
              <a:gdLst>
                <a:gd name="connsiteX0" fmla="*/ 116837 w 158746"/>
                <a:gd name="connsiteY0" fmla="*/ 0 h 168605"/>
                <a:gd name="connsiteX1" fmla="*/ 114972 w 158746"/>
                <a:gd name="connsiteY1" fmla="*/ 10198 h 168605"/>
                <a:gd name="connsiteX2" fmla="*/ 158746 w 158746"/>
                <a:gd name="connsiteY2" fmla="*/ 123244 h 168605"/>
                <a:gd name="connsiteX3" fmla="*/ 158746 w 158746"/>
                <a:gd name="connsiteY3" fmla="*/ 123246 h 168605"/>
                <a:gd name="connsiteX4" fmla="*/ 109797 w 158746"/>
                <a:gd name="connsiteY4" fmla="*/ 103939 h 168605"/>
                <a:gd name="connsiteX5" fmla="*/ 83949 w 158746"/>
                <a:gd name="connsiteY5" fmla="*/ 63410 h 168605"/>
                <a:gd name="connsiteX6" fmla="*/ 89714 w 158746"/>
                <a:gd name="connsiteY6" fmla="*/ 94940 h 168605"/>
                <a:gd name="connsiteX7" fmla="*/ 121934 w 158746"/>
                <a:gd name="connsiteY7" fmla="*/ 144791 h 168605"/>
                <a:gd name="connsiteX8" fmla="*/ 121934 w 158746"/>
                <a:gd name="connsiteY8" fmla="*/ 144793 h 168605"/>
                <a:gd name="connsiteX9" fmla="*/ 72985 w 158746"/>
                <a:gd name="connsiteY9" fmla="*/ 125486 h 168605"/>
                <a:gd name="connsiteX10" fmla="*/ 48089 w 158746"/>
                <a:gd name="connsiteY10" fmla="*/ 86449 h 168605"/>
                <a:gd name="connsiteX11" fmla="*/ 53995 w 158746"/>
                <a:gd name="connsiteY11" fmla="*/ 118752 h 168605"/>
                <a:gd name="connsiteX12" fmla="*/ 86215 w 158746"/>
                <a:gd name="connsiteY12" fmla="*/ 168603 h 168605"/>
                <a:gd name="connsiteX13" fmla="*/ 86215 w 158746"/>
                <a:gd name="connsiteY13" fmla="*/ 168605 h 168605"/>
                <a:gd name="connsiteX14" fmla="*/ 5546 w 158746"/>
                <a:gd name="connsiteY14" fmla="*/ 99561 h 168605"/>
                <a:gd name="connsiteX15" fmla="*/ 0 w 158746"/>
                <a:gd name="connsiteY15" fmla="*/ 64088 h 168605"/>
                <a:gd name="connsiteX16" fmla="*/ 11560 w 158746"/>
                <a:gd name="connsiteY16" fmla="*/ 55960 h 168605"/>
                <a:gd name="connsiteX17" fmla="*/ 36889 w 158746"/>
                <a:gd name="connsiteY17" fmla="*/ 47760 h 168605"/>
                <a:gd name="connsiteX18" fmla="*/ 35719 w 158746"/>
                <a:gd name="connsiteY18" fmla="*/ 40276 h 168605"/>
                <a:gd name="connsiteX19" fmla="*/ 47279 w 158746"/>
                <a:gd name="connsiteY19" fmla="*/ 32148 h 168605"/>
                <a:gd name="connsiteX20" fmla="*/ 73312 w 158746"/>
                <a:gd name="connsiteY20" fmla="*/ 23720 h 168605"/>
                <a:gd name="connsiteX21" fmla="*/ 72531 w 158746"/>
                <a:gd name="connsiteY21" fmla="*/ 18729 h 168605"/>
                <a:gd name="connsiteX22" fmla="*/ 84091 w 158746"/>
                <a:gd name="connsiteY22" fmla="*/ 10601 h 16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746" h="168605">
                  <a:moveTo>
                    <a:pt x="116837" y="0"/>
                  </a:moveTo>
                  <a:lnTo>
                    <a:pt x="114972" y="10198"/>
                  </a:lnTo>
                  <a:cubicBezTo>
                    <a:pt x="114972" y="54676"/>
                    <a:pt x="131190" y="96558"/>
                    <a:pt x="158746" y="123244"/>
                  </a:cubicBezTo>
                  <a:lnTo>
                    <a:pt x="158746" y="123246"/>
                  </a:lnTo>
                  <a:cubicBezTo>
                    <a:pt x="140614" y="123246"/>
                    <a:pt x="123770" y="116129"/>
                    <a:pt x="109797" y="103939"/>
                  </a:cubicBezTo>
                  <a:lnTo>
                    <a:pt x="83949" y="63410"/>
                  </a:lnTo>
                  <a:lnTo>
                    <a:pt x="89714" y="94940"/>
                  </a:lnTo>
                  <a:cubicBezTo>
                    <a:pt x="97213" y="114306"/>
                    <a:pt x="108156" y="131448"/>
                    <a:pt x="121934" y="144791"/>
                  </a:cubicBezTo>
                  <a:lnTo>
                    <a:pt x="121934" y="144793"/>
                  </a:lnTo>
                  <a:cubicBezTo>
                    <a:pt x="103802" y="144793"/>
                    <a:pt x="86958" y="137676"/>
                    <a:pt x="72985" y="125486"/>
                  </a:cubicBezTo>
                  <a:lnTo>
                    <a:pt x="48089" y="86449"/>
                  </a:lnTo>
                  <a:lnTo>
                    <a:pt x="53995" y="118752"/>
                  </a:lnTo>
                  <a:cubicBezTo>
                    <a:pt x="61494" y="138118"/>
                    <a:pt x="72437" y="155260"/>
                    <a:pt x="86215" y="168603"/>
                  </a:cubicBezTo>
                  <a:lnTo>
                    <a:pt x="86215" y="168605"/>
                  </a:lnTo>
                  <a:cubicBezTo>
                    <a:pt x="49951" y="168605"/>
                    <a:pt x="18837" y="140135"/>
                    <a:pt x="5546" y="99561"/>
                  </a:cubicBezTo>
                  <a:lnTo>
                    <a:pt x="0" y="64088"/>
                  </a:lnTo>
                  <a:lnTo>
                    <a:pt x="11560" y="55960"/>
                  </a:lnTo>
                  <a:lnTo>
                    <a:pt x="36889" y="47760"/>
                  </a:lnTo>
                  <a:lnTo>
                    <a:pt x="35719" y="40276"/>
                  </a:lnTo>
                  <a:lnTo>
                    <a:pt x="47279" y="32148"/>
                  </a:lnTo>
                  <a:lnTo>
                    <a:pt x="73312" y="23720"/>
                  </a:lnTo>
                  <a:lnTo>
                    <a:pt x="72531" y="18729"/>
                  </a:lnTo>
                  <a:lnTo>
                    <a:pt x="84091" y="106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6" name="グループ化 1075"/>
          <p:cNvGrpSpPr/>
          <p:nvPr/>
        </p:nvGrpSpPr>
        <p:grpSpPr>
          <a:xfrm>
            <a:off x="874881" y="2780374"/>
            <a:ext cx="804974" cy="1598183"/>
            <a:chOff x="3668712" y="5077774"/>
            <a:chExt cx="563563" cy="1118890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077" name="星 32 1076"/>
            <p:cNvSpPr/>
            <p:nvPr/>
          </p:nvSpPr>
          <p:spPr>
            <a:xfrm>
              <a:off x="3734553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8" name="台形 1077"/>
            <p:cNvSpPr/>
            <p:nvPr/>
          </p:nvSpPr>
          <p:spPr>
            <a:xfrm>
              <a:off x="3855244" y="5629926"/>
              <a:ext cx="190498" cy="57151"/>
            </a:xfrm>
            <a:prstGeom prst="trapezoid">
              <a:avLst>
                <a:gd name="adj" fmla="val 12879"/>
              </a:avLst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79" name="台形 1078"/>
            <p:cNvSpPr/>
            <p:nvPr/>
          </p:nvSpPr>
          <p:spPr>
            <a:xfrm>
              <a:off x="3871911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0" name="片側の 2 つの角を丸めた四角形 1079"/>
            <p:cNvSpPr/>
            <p:nvPr/>
          </p:nvSpPr>
          <p:spPr>
            <a:xfrm>
              <a:off x="3668712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1" name="円/楕円 1080"/>
            <p:cNvSpPr/>
            <p:nvPr/>
          </p:nvSpPr>
          <p:spPr>
            <a:xfrm rot="20700000">
              <a:off x="3719795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2" name="円/楕円 1081"/>
            <p:cNvSpPr/>
            <p:nvPr/>
          </p:nvSpPr>
          <p:spPr>
            <a:xfrm rot="900000" flipH="1">
              <a:off x="4075952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3" name="円/楕円 1082"/>
            <p:cNvSpPr/>
            <p:nvPr/>
          </p:nvSpPr>
          <p:spPr>
            <a:xfrm>
              <a:off x="3763168" y="51147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084" name="グループ化 1083"/>
            <p:cNvGrpSpPr/>
            <p:nvPr/>
          </p:nvGrpSpPr>
          <p:grpSpPr>
            <a:xfrm>
              <a:off x="3832589" y="5669611"/>
              <a:ext cx="235810" cy="373464"/>
              <a:chOff x="3832589" y="2158997"/>
              <a:chExt cx="235810" cy="373464"/>
            </a:xfrm>
          </p:grpSpPr>
          <p:sp>
            <p:nvSpPr>
              <p:cNvPr id="1088" name="台形 1087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9" name="フリーフォーム 1088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台形 1089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kVert">
                <a:fgClr>
                  <a:srgbClr val="4472C4">
                    <a:lumMod val="50000"/>
                  </a:srgbClr>
                </a:fgClr>
                <a:bgClr>
                  <a:srgbClr val="A5A5A5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091" name="グループ化 1090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092" name="直角三角形 1091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3" name="直角三角形 1092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85" name="フリーフォーム 1084"/>
            <p:cNvSpPr/>
            <p:nvPr/>
          </p:nvSpPr>
          <p:spPr>
            <a:xfrm flipH="1">
              <a:off x="3783806" y="562868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6" name="円/楕円 1085"/>
            <p:cNvSpPr/>
            <p:nvPr/>
          </p:nvSpPr>
          <p:spPr>
            <a:xfrm>
              <a:off x="383258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87" name="円/楕円 1086"/>
            <p:cNvSpPr/>
            <p:nvPr/>
          </p:nvSpPr>
          <p:spPr>
            <a:xfrm>
              <a:off x="4016738" y="529086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94" name="グループ化 1093"/>
          <p:cNvGrpSpPr/>
          <p:nvPr/>
        </p:nvGrpSpPr>
        <p:grpSpPr>
          <a:xfrm>
            <a:off x="874881" y="773705"/>
            <a:ext cx="804974" cy="1666635"/>
            <a:chOff x="3668712" y="3783800"/>
            <a:chExt cx="563563" cy="1166813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095" name="フリーフォーム 1094"/>
            <p:cNvSpPr/>
            <p:nvPr/>
          </p:nvSpPr>
          <p:spPr>
            <a:xfrm>
              <a:off x="3707265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6" name="台形 1095"/>
            <p:cNvSpPr/>
            <p:nvPr/>
          </p:nvSpPr>
          <p:spPr>
            <a:xfrm>
              <a:off x="3855244" y="4383875"/>
              <a:ext cx="190498" cy="57151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7" name="台形 1096"/>
            <p:cNvSpPr/>
            <p:nvPr/>
          </p:nvSpPr>
          <p:spPr>
            <a:xfrm>
              <a:off x="3871911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8" name="片側の 2 つの角を丸めた四角形 1097"/>
            <p:cNvSpPr/>
            <p:nvPr/>
          </p:nvSpPr>
          <p:spPr>
            <a:xfrm>
              <a:off x="3668712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9" name="円/楕円 1098"/>
            <p:cNvSpPr/>
            <p:nvPr/>
          </p:nvSpPr>
          <p:spPr>
            <a:xfrm rot="20700000">
              <a:off x="3719795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0" name="円/楕円 1099"/>
            <p:cNvSpPr/>
            <p:nvPr/>
          </p:nvSpPr>
          <p:spPr>
            <a:xfrm rot="900000" flipH="1">
              <a:off x="4075952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1" name="円/楕円 1100"/>
            <p:cNvSpPr/>
            <p:nvPr/>
          </p:nvSpPr>
          <p:spPr>
            <a:xfrm>
              <a:off x="3763168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02" name="グループ化 1101"/>
            <p:cNvGrpSpPr/>
            <p:nvPr/>
          </p:nvGrpSpPr>
          <p:grpSpPr>
            <a:xfrm>
              <a:off x="3832589" y="4423560"/>
              <a:ext cx="235810" cy="373464"/>
              <a:chOff x="3832589" y="2158997"/>
              <a:chExt cx="235810" cy="373464"/>
            </a:xfrm>
          </p:grpSpPr>
          <p:sp>
            <p:nvSpPr>
              <p:cNvPr id="1107" name="台形 1106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8" name="フリーフォーム 1107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9" name="台形 1108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shingle">
                <a:fgClr>
                  <a:srgbClr val="ED7D31">
                    <a:lumMod val="40000"/>
                    <a:lumOff val="6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10" name="グループ化 1109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11" name="直角三角形 1110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12" name="直角三角形 1111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03" name="フリーフォーム 1102"/>
            <p:cNvSpPr/>
            <p:nvPr/>
          </p:nvSpPr>
          <p:spPr>
            <a:xfrm flipH="1">
              <a:off x="3783806" y="4382638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4" name="円/楕円 1103"/>
            <p:cNvSpPr/>
            <p:nvPr/>
          </p:nvSpPr>
          <p:spPr>
            <a:xfrm>
              <a:off x="383258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5" name="円/楕円 1104"/>
            <p:cNvSpPr/>
            <p:nvPr/>
          </p:nvSpPr>
          <p:spPr>
            <a:xfrm>
              <a:off x="4016738" y="4044810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6" name="台形 1105"/>
            <p:cNvSpPr/>
            <p:nvPr/>
          </p:nvSpPr>
          <p:spPr>
            <a:xfrm>
              <a:off x="3900221" y="4180240"/>
              <a:ext cx="100078" cy="54413"/>
            </a:xfrm>
            <a:prstGeom prst="trapezoid">
              <a:avLst>
                <a:gd name="adj" fmla="val 42948"/>
              </a:avLst>
            </a:pr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13" name="グループ化 1112"/>
          <p:cNvGrpSpPr/>
          <p:nvPr/>
        </p:nvGrpSpPr>
        <p:grpSpPr>
          <a:xfrm>
            <a:off x="874881" y="4718524"/>
            <a:ext cx="804974" cy="1590796"/>
            <a:chOff x="3668712" y="6347866"/>
            <a:chExt cx="563563" cy="1113718"/>
          </a:xfrm>
          <a:scene3d>
            <a:camera prst="orthographicFront">
              <a:rot lat="0" lon="17999983" rev="0"/>
            </a:camera>
            <a:lightRig rig="threePt" dir="t"/>
          </a:scene3d>
        </p:grpSpPr>
        <p:sp>
          <p:nvSpPr>
            <p:cNvPr id="1114" name="円/楕円 1113"/>
            <p:cNvSpPr/>
            <p:nvPr/>
          </p:nvSpPr>
          <p:spPr>
            <a:xfrm>
              <a:off x="373059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5" name="台形 1114"/>
            <p:cNvSpPr/>
            <p:nvPr/>
          </p:nvSpPr>
          <p:spPr>
            <a:xfrm>
              <a:off x="3855244" y="6894846"/>
              <a:ext cx="190498" cy="57151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6" name="台形 1115"/>
            <p:cNvSpPr/>
            <p:nvPr/>
          </p:nvSpPr>
          <p:spPr>
            <a:xfrm>
              <a:off x="3871911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7" name="片側の 2 つの角を丸めた四角形 1116"/>
            <p:cNvSpPr/>
            <p:nvPr/>
          </p:nvSpPr>
          <p:spPr>
            <a:xfrm>
              <a:off x="3668712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8" name="円/楕円 1117"/>
            <p:cNvSpPr/>
            <p:nvPr/>
          </p:nvSpPr>
          <p:spPr>
            <a:xfrm rot="20700000">
              <a:off x="3719795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9" name="円/楕円 1118"/>
            <p:cNvSpPr/>
            <p:nvPr/>
          </p:nvSpPr>
          <p:spPr>
            <a:xfrm rot="900000" flipH="1">
              <a:off x="4075952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-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0" name="円/楕円 1119"/>
            <p:cNvSpPr/>
            <p:nvPr/>
          </p:nvSpPr>
          <p:spPr>
            <a:xfrm>
              <a:off x="3763168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1121" name="グループ化 1120"/>
            <p:cNvGrpSpPr/>
            <p:nvPr/>
          </p:nvGrpSpPr>
          <p:grpSpPr>
            <a:xfrm>
              <a:off x="3832589" y="6934531"/>
              <a:ext cx="235810" cy="373464"/>
              <a:chOff x="3832589" y="2158997"/>
              <a:chExt cx="235810" cy="373464"/>
            </a:xfrm>
          </p:grpSpPr>
          <p:sp>
            <p:nvSpPr>
              <p:cNvPr id="1126" name="台形 1125"/>
              <p:cNvSpPr/>
              <p:nvPr/>
            </p:nvSpPr>
            <p:spPr>
              <a:xfrm rot="10800000">
                <a:off x="3832589" y="2159000"/>
                <a:ext cx="235810" cy="341313"/>
              </a:xfrm>
              <a:prstGeom prst="trapezoid">
                <a:avLst>
                  <a:gd name="adj" fmla="val 43797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7" name="フリーフォーム 1126"/>
              <p:cNvSpPr/>
              <p:nvPr/>
            </p:nvSpPr>
            <p:spPr>
              <a:xfrm rot="10800000" flipV="1">
                <a:off x="3909330" y="2228956"/>
                <a:ext cx="80727" cy="303505"/>
              </a:xfrm>
              <a:custGeom>
                <a:avLst/>
                <a:gdLst>
                  <a:gd name="connsiteX0" fmla="*/ 55082 w 80727"/>
                  <a:gd name="connsiteY0" fmla="*/ 0 h 303505"/>
                  <a:gd name="connsiteX1" fmla="*/ 25645 w 80727"/>
                  <a:gd name="connsiteY1" fmla="*/ 0 h 303505"/>
                  <a:gd name="connsiteX2" fmla="*/ 0 w 80727"/>
                  <a:gd name="connsiteY2" fmla="*/ 239895 h 303505"/>
                  <a:gd name="connsiteX3" fmla="*/ 40364 w 80727"/>
                  <a:gd name="connsiteY3" fmla="*/ 303505 h 303505"/>
                  <a:gd name="connsiteX4" fmla="*/ 80727 w 80727"/>
                  <a:gd name="connsiteY4" fmla="*/ 239895 h 303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727" h="303505">
                    <a:moveTo>
                      <a:pt x="55082" y="0"/>
                    </a:moveTo>
                    <a:lnTo>
                      <a:pt x="25645" y="0"/>
                    </a:lnTo>
                    <a:lnTo>
                      <a:pt x="0" y="239895"/>
                    </a:lnTo>
                    <a:lnTo>
                      <a:pt x="40364" y="303505"/>
                    </a:lnTo>
                    <a:lnTo>
                      <a:pt x="80727" y="239895"/>
                    </a:lnTo>
                    <a:close/>
                  </a:path>
                </a:pathLst>
              </a:cu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8" name="台形 1127"/>
              <p:cNvSpPr/>
              <p:nvPr/>
            </p:nvSpPr>
            <p:spPr>
              <a:xfrm rot="10800000">
                <a:off x="3902708" y="2158997"/>
                <a:ext cx="95925" cy="73991"/>
              </a:xfrm>
              <a:prstGeom prst="trapezoid">
                <a:avLst>
                  <a:gd name="adj" fmla="val 34656"/>
                </a:avLst>
              </a:prstGeom>
              <a:pattFill prst="dashVert">
                <a:fgClr>
                  <a:srgbClr val="003300"/>
                </a:fgClr>
                <a:bgClr>
                  <a:srgbClr val="70AD47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sp3d z="6350" extrusionH="127000"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129" name="グループ化 1128"/>
              <p:cNvGrpSpPr/>
              <p:nvPr/>
            </p:nvGrpSpPr>
            <p:grpSpPr>
              <a:xfrm>
                <a:off x="3847029" y="2159000"/>
                <a:ext cx="202803" cy="102394"/>
                <a:chOff x="3847029" y="2159000"/>
                <a:chExt cx="202803" cy="102394"/>
              </a:xfrm>
            </p:grpSpPr>
            <p:sp>
              <p:nvSpPr>
                <p:cNvPr id="1130" name="直角三角形 1129"/>
                <p:cNvSpPr/>
                <p:nvPr/>
              </p:nvSpPr>
              <p:spPr>
                <a:xfrm rot="5400000">
                  <a:off x="3847029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1" name="直角三角形 1130"/>
                <p:cNvSpPr/>
                <p:nvPr/>
              </p:nvSpPr>
              <p:spPr>
                <a:xfrm rot="16200000" flipH="1">
                  <a:off x="3947438" y="2159000"/>
                  <a:ext cx="102394" cy="102394"/>
                </a:xfrm>
                <a:prstGeom prst="rtTriangl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sp3d z="6350" extrusionH="127000"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122" name="フリーフォーム 1121"/>
            <p:cNvSpPr/>
            <p:nvPr/>
          </p:nvSpPr>
          <p:spPr>
            <a:xfrm flipH="1">
              <a:off x="3783806" y="6893609"/>
              <a:ext cx="333374" cy="442914"/>
            </a:xfrm>
            <a:custGeom>
              <a:avLst/>
              <a:gdLst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166688 w 333374"/>
                <a:gd name="connsiteY11" fmla="*/ 423862 h 423864"/>
                <a:gd name="connsiteX12" fmla="*/ 321467 w 333374"/>
                <a:gd name="connsiteY12" fmla="*/ 200027 h 423864"/>
                <a:gd name="connsiteX13" fmla="*/ 285749 w 333374"/>
                <a:gd name="connsiteY13" fmla="*/ 173833 h 423864"/>
                <a:gd name="connsiteX14" fmla="*/ 333374 w 333374"/>
                <a:gd name="connsiteY14" fmla="*/ 157164 h 423864"/>
                <a:gd name="connsiteX15" fmla="*/ 328610 w 333374"/>
                <a:gd name="connsiteY15" fmla="*/ 35719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166688 w 333374"/>
                <a:gd name="connsiteY10" fmla="*/ 423864 h 423864"/>
                <a:gd name="connsiteX11" fmla="*/ 321467 w 333374"/>
                <a:gd name="connsiteY11" fmla="*/ 200027 h 423864"/>
                <a:gd name="connsiteX12" fmla="*/ 285749 w 333374"/>
                <a:gd name="connsiteY12" fmla="*/ 173833 h 423864"/>
                <a:gd name="connsiteX13" fmla="*/ 333374 w 333374"/>
                <a:gd name="connsiteY13" fmla="*/ 157164 h 423864"/>
                <a:gd name="connsiteX14" fmla="*/ 328610 w 333374"/>
                <a:gd name="connsiteY14" fmla="*/ 35719 h 423864"/>
                <a:gd name="connsiteX15" fmla="*/ 259555 w 333374"/>
                <a:gd name="connsiteY15" fmla="*/ 0 h 423864"/>
                <a:gd name="connsiteX0" fmla="*/ 259555 w 333374"/>
                <a:gd name="connsiteY0" fmla="*/ 0 h 423864"/>
                <a:gd name="connsiteX1" fmla="*/ 166687 w 333374"/>
                <a:gd name="connsiteY1" fmla="*/ 423860 h 423864"/>
                <a:gd name="connsiteX2" fmla="*/ 73819 w 333374"/>
                <a:gd name="connsiteY2" fmla="*/ 0 h 423864"/>
                <a:gd name="connsiteX3" fmla="*/ 4764 w 333374"/>
                <a:gd name="connsiteY3" fmla="*/ 35719 h 423864"/>
                <a:gd name="connsiteX4" fmla="*/ 0 w 333374"/>
                <a:gd name="connsiteY4" fmla="*/ 157164 h 423864"/>
                <a:gd name="connsiteX5" fmla="*/ 47625 w 333374"/>
                <a:gd name="connsiteY5" fmla="*/ 173833 h 423864"/>
                <a:gd name="connsiteX6" fmla="*/ 11907 w 333374"/>
                <a:gd name="connsiteY6" fmla="*/ 200027 h 423864"/>
                <a:gd name="connsiteX7" fmla="*/ 166687 w 333374"/>
                <a:gd name="connsiteY7" fmla="*/ 423862 h 423864"/>
                <a:gd name="connsiteX8" fmla="*/ 166686 w 333374"/>
                <a:gd name="connsiteY8" fmla="*/ 423864 h 423864"/>
                <a:gd name="connsiteX9" fmla="*/ 166687 w 333374"/>
                <a:gd name="connsiteY9" fmla="*/ 423863 h 423864"/>
                <a:gd name="connsiteX10" fmla="*/ 321467 w 333374"/>
                <a:gd name="connsiteY10" fmla="*/ 200027 h 423864"/>
                <a:gd name="connsiteX11" fmla="*/ 285749 w 333374"/>
                <a:gd name="connsiteY11" fmla="*/ 173833 h 423864"/>
                <a:gd name="connsiteX12" fmla="*/ 333374 w 333374"/>
                <a:gd name="connsiteY12" fmla="*/ 157164 h 423864"/>
                <a:gd name="connsiteX13" fmla="*/ 328610 w 333374"/>
                <a:gd name="connsiteY13" fmla="*/ 35719 h 423864"/>
                <a:gd name="connsiteX14" fmla="*/ 259555 w 333374"/>
                <a:gd name="connsiteY14" fmla="*/ 0 h 42386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66686 w 333374"/>
                <a:gd name="connsiteY8" fmla="*/ 4238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166687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4344"/>
                <a:gd name="connsiteX1" fmla="*/ 166687 w 333374"/>
                <a:gd name="connsiteY1" fmla="*/ 423860 h 464344"/>
                <a:gd name="connsiteX2" fmla="*/ 73819 w 333374"/>
                <a:gd name="connsiteY2" fmla="*/ 0 h 464344"/>
                <a:gd name="connsiteX3" fmla="*/ 4764 w 333374"/>
                <a:gd name="connsiteY3" fmla="*/ 35719 h 464344"/>
                <a:gd name="connsiteX4" fmla="*/ 0 w 333374"/>
                <a:gd name="connsiteY4" fmla="*/ 157164 h 464344"/>
                <a:gd name="connsiteX5" fmla="*/ 47625 w 333374"/>
                <a:gd name="connsiteY5" fmla="*/ 173833 h 464344"/>
                <a:gd name="connsiteX6" fmla="*/ 11907 w 333374"/>
                <a:gd name="connsiteY6" fmla="*/ 200027 h 464344"/>
                <a:gd name="connsiteX7" fmla="*/ 97631 w 333374"/>
                <a:gd name="connsiteY7" fmla="*/ 423862 h 464344"/>
                <a:gd name="connsiteX8" fmla="*/ 119061 w 333374"/>
                <a:gd name="connsiteY8" fmla="*/ 461964 h 464344"/>
                <a:gd name="connsiteX9" fmla="*/ 221455 w 333374"/>
                <a:gd name="connsiteY9" fmla="*/ 464344 h 464344"/>
                <a:gd name="connsiteX10" fmla="*/ 321467 w 333374"/>
                <a:gd name="connsiteY10" fmla="*/ 200027 h 464344"/>
                <a:gd name="connsiteX11" fmla="*/ 285749 w 333374"/>
                <a:gd name="connsiteY11" fmla="*/ 173833 h 464344"/>
                <a:gd name="connsiteX12" fmla="*/ 333374 w 333374"/>
                <a:gd name="connsiteY12" fmla="*/ 157164 h 464344"/>
                <a:gd name="connsiteX13" fmla="*/ 328610 w 333374"/>
                <a:gd name="connsiteY13" fmla="*/ 35719 h 464344"/>
                <a:gd name="connsiteX14" fmla="*/ 259555 w 333374"/>
                <a:gd name="connsiteY14" fmla="*/ 0 h 46434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97631 w 333374"/>
                <a:gd name="connsiteY7" fmla="*/ 423862 h 461964"/>
                <a:gd name="connsiteX8" fmla="*/ 119061 w 333374"/>
                <a:gd name="connsiteY8" fmla="*/ 461964 h 461964"/>
                <a:gd name="connsiteX9" fmla="*/ 321467 w 333374"/>
                <a:gd name="connsiteY9" fmla="*/ 200027 h 461964"/>
                <a:gd name="connsiteX10" fmla="*/ 285749 w 333374"/>
                <a:gd name="connsiteY10" fmla="*/ 173833 h 461964"/>
                <a:gd name="connsiteX11" fmla="*/ 333374 w 333374"/>
                <a:gd name="connsiteY11" fmla="*/ 157164 h 461964"/>
                <a:gd name="connsiteX12" fmla="*/ 328610 w 333374"/>
                <a:gd name="connsiteY12" fmla="*/ 35719 h 461964"/>
                <a:gd name="connsiteX13" fmla="*/ 259555 w 333374"/>
                <a:gd name="connsiteY13" fmla="*/ 0 h 461964"/>
                <a:gd name="connsiteX0" fmla="*/ 259555 w 333374"/>
                <a:gd name="connsiteY0" fmla="*/ 0 h 461964"/>
                <a:gd name="connsiteX1" fmla="*/ 166687 w 333374"/>
                <a:gd name="connsiteY1" fmla="*/ 423860 h 461964"/>
                <a:gd name="connsiteX2" fmla="*/ 73819 w 333374"/>
                <a:gd name="connsiteY2" fmla="*/ 0 h 461964"/>
                <a:gd name="connsiteX3" fmla="*/ 4764 w 333374"/>
                <a:gd name="connsiteY3" fmla="*/ 35719 h 461964"/>
                <a:gd name="connsiteX4" fmla="*/ 0 w 333374"/>
                <a:gd name="connsiteY4" fmla="*/ 157164 h 461964"/>
                <a:gd name="connsiteX5" fmla="*/ 47625 w 333374"/>
                <a:gd name="connsiteY5" fmla="*/ 173833 h 461964"/>
                <a:gd name="connsiteX6" fmla="*/ 11907 w 333374"/>
                <a:gd name="connsiteY6" fmla="*/ 200027 h 461964"/>
                <a:gd name="connsiteX7" fmla="*/ 119061 w 333374"/>
                <a:gd name="connsiteY7" fmla="*/ 461964 h 461964"/>
                <a:gd name="connsiteX8" fmla="*/ 321467 w 333374"/>
                <a:gd name="connsiteY8" fmla="*/ 200027 h 461964"/>
                <a:gd name="connsiteX9" fmla="*/ 285749 w 333374"/>
                <a:gd name="connsiteY9" fmla="*/ 173833 h 461964"/>
                <a:gd name="connsiteX10" fmla="*/ 333374 w 333374"/>
                <a:gd name="connsiteY10" fmla="*/ 157164 h 461964"/>
                <a:gd name="connsiteX11" fmla="*/ 328610 w 333374"/>
                <a:gd name="connsiteY11" fmla="*/ 35719 h 461964"/>
                <a:gd name="connsiteX12" fmla="*/ 259555 w 333374"/>
                <a:gd name="connsiteY12" fmla="*/ 0 h 461964"/>
                <a:gd name="connsiteX0" fmla="*/ 259555 w 333374"/>
                <a:gd name="connsiteY0" fmla="*/ 0 h 442914"/>
                <a:gd name="connsiteX1" fmla="*/ 166687 w 333374"/>
                <a:gd name="connsiteY1" fmla="*/ 423860 h 442914"/>
                <a:gd name="connsiteX2" fmla="*/ 73819 w 333374"/>
                <a:gd name="connsiteY2" fmla="*/ 0 h 442914"/>
                <a:gd name="connsiteX3" fmla="*/ 4764 w 333374"/>
                <a:gd name="connsiteY3" fmla="*/ 35719 h 442914"/>
                <a:gd name="connsiteX4" fmla="*/ 0 w 333374"/>
                <a:gd name="connsiteY4" fmla="*/ 157164 h 442914"/>
                <a:gd name="connsiteX5" fmla="*/ 47625 w 333374"/>
                <a:gd name="connsiteY5" fmla="*/ 173833 h 442914"/>
                <a:gd name="connsiteX6" fmla="*/ 11907 w 333374"/>
                <a:gd name="connsiteY6" fmla="*/ 200027 h 442914"/>
                <a:gd name="connsiteX7" fmla="*/ 169067 w 333374"/>
                <a:gd name="connsiteY7" fmla="*/ 442914 h 442914"/>
                <a:gd name="connsiteX8" fmla="*/ 321467 w 333374"/>
                <a:gd name="connsiteY8" fmla="*/ 200027 h 442914"/>
                <a:gd name="connsiteX9" fmla="*/ 285749 w 333374"/>
                <a:gd name="connsiteY9" fmla="*/ 173833 h 442914"/>
                <a:gd name="connsiteX10" fmla="*/ 333374 w 333374"/>
                <a:gd name="connsiteY10" fmla="*/ 157164 h 442914"/>
                <a:gd name="connsiteX11" fmla="*/ 328610 w 333374"/>
                <a:gd name="connsiteY11" fmla="*/ 35719 h 442914"/>
                <a:gd name="connsiteX12" fmla="*/ 259555 w 333374"/>
                <a:gd name="connsiteY12" fmla="*/ 0 h 442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3374" h="442914">
                  <a:moveTo>
                    <a:pt x="259555" y="0"/>
                  </a:moveTo>
                  <a:lnTo>
                    <a:pt x="166687" y="423860"/>
                  </a:lnTo>
                  <a:lnTo>
                    <a:pt x="73819" y="0"/>
                  </a:lnTo>
                  <a:lnTo>
                    <a:pt x="4764" y="35719"/>
                  </a:lnTo>
                  <a:lnTo>
                    <a:pt x="0" y="157164"/>
                  </a:lnTo>
                  <a:lnTo>
                    <a:pt x="47625" y="173833"/>
                  </a:lnTo>
                  <a:lnTo>
                    <a:pt x="11907" y="200027"/>
                  </a:lnTo>
                  <a:lnTo>
                    <a:pt x="169067" y="442914"/>
                  </a:lnTo>
                  <a:lnTo>
                    <a:pt x="321467" y="200027"/>
                  </a:lnTo>
                  <a:lnTo>
                    <a:pt x="285749" y="173833"/>
                  </a:lnTo>
                  <a:lnTo>
                    <a:pt x="333374" y="157164"/>
                  </a:lnTo>
                  <a:lnTo>
                    <a:pt x="328610" y="35719"/>
                  </a:lnTo>
                  <a:lnTo>
                    <a:pt x="259555" y="0"/>
                  </a:lnTo>
                  <a:close/>
                </a:path>
              </a:pathLst>
            </a:cu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1270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3" name="円/楕円 1122"/>
            <p:cNvSpPr/>
            <p:nvPr/>
          </p:nvSpPr>
          <p:spPr>
            <a:xfrm>
              <a:off x="383258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4" name="円/楕円 1123"/>
            <p:cNvSpPr/>
            <p:nvPr/>
          </p:nvSpPr>
          <p:spPr>
            <a:xfrm>
              <a:off x="4016738" y="6555781"/>
              <a:ext cx="45719" cy="86828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5" name="フリーフォーム 1124"/>
            <p:cNvSpPr/>
            <p:nvPr/>
          </p:nvSpPr>
          <p:spPr>
            <a:xfrm>
              <a:off x="3795173" y="6372953"/>
              <a:ext cx="158746" cy="168605"/>
            </a:xfrm>
            <a:custGeom>
              <a:avLst/>
              <a:gdLst>
                <a:gd name="connsiteX0" fmla="*/ 116837 w 158746"/>
                <a:gd name="connsiteY0" fmla="*/ 0 h 168605"/>
                <a:gd name="connsiteX1" fmla="*/ 114972 w 158746"/>
                <a:gd name="connsiteY1" fmla="*/ 10198 h 168605"/>
                <a:gd name="connsiteX2" fmla="*/ 158746 w 158746"/>
                <a:gd name="connsiteY2" fmla="*/ 123244 h 168605"/>
                <a:gd name="connsiteX3" fmla="*/ 158746 w 158746"/>
                <a:gd name="connsiteY3" fmla="*/ 123246 h 168605"/>
                <a:gd name="connsiteX4" fmla="*/ 109797 w 158746"/>
                <a:gd name="connsiteY4" fmla="*/ 103939 h 168605"/>
                <a:gd name="connsiteX5" fmla="*/ 83949 w 158746"/>
                <a:gd name="connsiteY5" fmla="*/ 63410 h 168605"/>
                <a:gd name="connsiteX6" fmla="*/ 89714 w 158746"/>
                <a:gd name="connsiteY6" fmla="*/ 94940 h 168605"/>
                <a:gd name="connsiteX7" fmla="*/ 121934 w 158746"/>
                <a:gd name="connsiteY7" fmla="*/ 144791 h 168605"/>
                <a:gd name="connsiteX8" fmla="*/ 121934 w 158746"/>
                <a:gd name="connsiteY8" fmla="*/ 144793 h 168605"/>
                <a:gd name="connsiteX9" fmla="*/ 72985 w 158746"/>
                <a:gd name="connsiteY9" fmla="*/ 125486 h 168605"/>
                <a:gd name="connsiteX10" fmla="*/ 48089 w 158746"/>
                <a:gd name="connsiteY10" fmla="*/ 86449 h 168605"/>
                <a:gd name="connsiteX11" fmla="*/ 53995 w 158746"/>
                <a:gd name="connsiteY11" fmla="*/ 118752 h 168605"/>
                <a:gd name="connsiteX12" fmla="*/ 86215 w 158746"/>
                <a:gd name="connsiteY12" fmla="*/ 168603 h 168605"/>
                <a:gd name="connsiteX13" fmla="*/ 86215 w 158746"/>
                <a:gd name="connsiteY13" fmla="*/ 168605 h 168605"/>
                <a:gd name="connsiteX14" fmla="*/ 5546 w 158746"/>
                <a:gd name="connsiteY14" fmla="*/ 99561 h 168605"/>
                <a:gd name="connsiteX15" fmla="*/ 0 w 158746"/>
                <a:gd name="connsiteY15" fmla="*/ 64088 h 168605"/>
                <a:gd name="connsiteX16" fmla="*/ 11560 w 158746"/>
                <a:gd name="connsiteY16" fmla="*/ 55960 h 168605"/>
                <a:gd name="connsiteX17" fmla="*/ 36889 w 158746"/>
                <a:gd name="connsiteY17" fmla="*/ 47760 h 168605"/>
                <a:gd name="connsiteX18" fmla="*/ 35719 w 158746"/>
                <a:gd name="connsiteY18" fmla="*/ 40276 h 168605"/>
                <a:gd name="connsiteX19" fmla="*/ 47279 w 158746"/>
                <a:gd name="connsiteY19" fmla="*/ 32148 h 168605"/>
                <a:gd name="connsiteX20" fmla="*/ 73312 w 158746"/>
                <a:gd name="connsiteY20" fmla="*/ 23720 h 168605"/>
                <a:gd name="connsiteX21" fmla="*/ 72531 w 158746"/>
                <a:gd name="connsiteY21" fmla="*/ 18729 h 168605"/>
                <a:gd name="connsiteX22" fmla="*/ 84091 w 158746"/>
                <a:gd name="connsiteY22" fmla="*/ 10601 h 168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58746" h="168605">
                  <a:moveTo>
                    <a:pt x="116837" y="0"/>
                  </a:moveTo>
                  <a:lnTo>
                    <a:pt x="114972" y="10198"/>
                  </a:lnTo>
                  <a:cubicBezTo>
                    <a:pt x="114972" y="54676"/>
                    <a:pt x="131190" y="96558"/>
                    <a:pt x="158746" y="123244"/>
                  </a:cubicBezTo>
                  <a:lnTo>
                    <a:pt x="158746" y="123246"/>
                  </a:lnTo>
                  <a:cubicBezTo>
                    <a:pt x="140614" y="123246"/>
                    <a:pt x="123770" y="116129"/>
                    <a:pt x="109797" y="103939"/>
                  </a:cubicBezTo>
                  <a:lnTo>
                    <a:pt x="83949" y="63410"/>
                  </a:lnTo>
                  <a:lnTo>
                    <a:pt x="89714" y="94940"/>
                  </a:lnTo>
                  <a:cubicBezTo>
                    <a:pt x="97213" y="114306"/>
                    <a:pt x="108156" y="131448"/>
                    <a:pt x="121934" y="144791"/>
                  </a:cubicBezTo>
                  <a:lnTo>
                    <a:pt x="121934" y="144793"/>
                  </a:lnTo>
                  <a:cubicBezTo>
                    <a:pt x="103802" y="144793"/>
                    <a:pt x="86958" y="137676"/>
                    <a:pt x="72985" y="125486"/>
                  </a:cubicBezTo>
                  <a:lnTo>
                    <a:pt x="48089" y="86449"/>
                  </a:lnTo>
                  <a:lnTo>
                    <a:pt x="53995" y="118752"/>
                  </a:lnTo>
                  <a:cubicBezTo>
                    <a:pt x="61494" y="138118"/>
                    <a:pt x="72437" y="155260"/>
                    <a:pt x="86215" y="168603"/>
                  </a:cubicBezTo>
                  <a:lnTo>
                    <a:pt x="86215" y="168605"/>
                  </a:lnTo>
                  <a:cubicBezTo>
                    <a:pt x="49951" y="168605"/>
                    <a:pt x="18837" y="140135"/>
                    <a:pt x="5546" y="99561"/>
                  </a:cubicBezTo>
                  <a:lnTo>
                    <a:pt x="0" y="64088"/>
                  </a:lnTo>
                  <a:lnTo>
                    <a:pt x="11560" y="55960"/>
                  </a:lnTo>
                  <a:lnTo>
                    <a:pt x="36889" y="47760"/>
                  </a:lnTo>
                  <a:lnTo>
                    <a:pt x="35719" y="40276"/>
                  </a:lnTo>
                  <a:lnTo>
                    <a:pt x="47279" y="32148"/>
                  </a:lnTo>
                  <a:lnTo>
                    <a:pt x="73312" y="23720"/>
                  </a:lnTo>
                  <a:lnTo>
                    <a:pt x="72531" y="18729"/>
                  </a:lnTo>
                  <a:lnTo>
                    <a:pt x="84091" y="1060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" name="テキスト ボックス 641"/>
          <p:cNvSpPr txBox="1"/>
          <p:nvPr/>
        </p:nvSpPr>
        <p:spPr>
          <a:xfrm>
            <a:off x="407495" y="368660"/>
            <a:ext cx="7414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※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ご注意：</a:t>
            </a:r>
            <a:r>
              <a:rPr lang="en-US" altLang="ja-JP" sz="1000" dirty="0" smtClean="0">
                <a:solidFill>
                  <a:srgbClr val="FF0000"/>
                </a:solidFill>
                <a:latin typeface="+mj-ea"/>
                <a:ea typeface="+mj-ea"/>
              </a:rPr>
              <a:t>3D</a:t>
            </a:r>
            <a:r>
              <a:rPr lang="ja-JP" altLang="en-US" sz="1000" dirty="0" smtClean="0">
                <a:solidFill>
                  <a:srgbClr val="FF0000"/>
                </a:solidFill>
                <a:latin typeface="+mj-ea"/>
                <a:ea typeface="+mj-ea"/>
              </a:rPr>
              <a:t>回転機能を使用していますので、拡大縮小やパワーポイントのバージョンによっては崩れる可能性があります。</a:t>
            </a:r>
            <a:endParaRPr kumimoji="1" lang="ja-JP" altLang="en-US" sz="1000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857545" y="773705"/>
            <a:ext cx="804974" cy="1666635"/>
            <a:chOff x="4293177" y="3783800"/>
            <a:chExt cx="563563" cy="1166813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4" name="台形 3"/>
            <p:cNvSpPr/>
            <p:nvPr/>
          </p:nvSpPr>
          <p:spPr>
            <a:xfrm>
              <a:off x="4496376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" name="片側の 2 つの角を丸めた四角形 4"/>
            <p:cNvSpPr/>
            <p:nvPr/>
          </p:nvSpPr>
          <p:spPr>
            <a:xfrm>
              <a:off x="4293177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" name="円/楕円 5"/>
            <p:cNvSpPr/>
            <p:nvPr/>
          </p:nvSpPr>
          <p:spPr>
            <a:xfrm rot="20700000">
              <a:off x="4344260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" name="円/楕円 6"/>
            <p:cNvSpPr/>
            <p:nvPr/>
          </p:nvSpPr>
          <p:spPr>
            <a:xfrm rot="900000" flipH="1">
              <a:off x="4700417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" name="円/楕円 7"/>
            <p:cNvSpPr/>
            <p:nvPr/>
          </p:nvSpPr>
          <p:spPr>
            <a:xfrm>
              <a:off x="4387633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台形 8"/>
            <p:cNvSpPr/>
            <p:nvPr/>
          </p:nvSpPr>
          <p:spPr>
            <a:xfrm>
              <a:off x="4464470" y="4380933"/>
              <a:ext cx="220976" cy="45719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フリーフォーム 9"/>
            <p:cNvSpPr/>
            <p:nvPr/>
          </p:nvSpPr>
          <p:spPr>
            <a:xfrm flipH="1">
              <a:off x="4332740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857545" y="2780374"/>
            <a:ext cx="804974" cy="1598183"/>
            <a:chOff x="4293177" y="5077774"/>
            <a:chExt cx="563563" cy="1118890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12" name="台形 11"/>
            <p:cNvSpPr/>
            <p:nvPr/>
          </p:nvSpPr>
          <p:spPr>
            <a:xfrm>
              <a:off x="4496376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3" name="片側の 2 つの角を丸めた四角形 12"/>
            <p:cNvSpPr/>
            <p:nvPr/>
          </p:nvSpPr>
          <p:spPr>
            <a:xfrm>
              <a:off x="4293177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4" name="円/楕円 13"/>
            <p:cNvSpPr/>
            <p:nvPr/>
          </p:nvSpPr>
          <p:spPr>
            <a:xfrm rot="20700000">
              <a:off x="4344260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" name="円/楕円 14"/>
            <p:cNvSpPr/>
            <p:nvPr/>
          </p:nvSpPr>
          <p:spPr>
            <a:xfrm rot="900000" flipH="1">
              <a:off x="4700417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" name="台形 15"/>
            <p:cNvSpPr/>
            <p:nvPr/>
          </p:nvSpPr>
          <p:spPr>
            <a:xfrm>
              <a:off x="4464470" y="5626984"/>
              <a:ext cx="220976" cy="45719"/>
            </a:xfrm>
            <a:prstGeom prst="trapezoid">
              <a:avLst>
                <a:gd name="adj" fmla="val 12879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4387633" y="50976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8" name="星 32 17"/>
            <p:cNvSpPr/>
            <p:nvPr/>
          </p:nvSpPr>
          <p:spPr>
            <a:xfrm>
              <a:off x="4358440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857545" y="4718524"/>
            <a:ext cx="804974" cy="1590796"/>
            <a:chOff x="4293177" y="6347866"/>
            <a:chExt cx="563563" cy="1113718"/>
          </a:xfrm>
          <a:scene3d>
            <a:camera prst="orthographicFront">
              <a:rot lat="0" lon="3600000" rev="0"/>
            </a:camera>
            <a:lightRig rig="threePt" dir="t"/>
          </a:scene3d>
        </p:grpSpPr>
        <p:sp>
          <p:nvSpPr>
            <p:cNvPr id="20" name="台形 19"/>
            <p:cNvSpPr/>
            <p:nvPr/>
          </p:nvSpPr>
          <p:spPr>
            <a:xfrm>
              <a:off x="4496376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1" name="片側の 2 つの角を丸めた四角形 20"/>
            <p:cNvSpPr/>
            <p:nvPr/>
          </p:nvSpPr>
          <p:spPr>
            <a:xfrm>
              <a:off x="4293177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2" name="円/楕円 21"/>
            <p:cNvSpPr/>
            <p:nvPr/>
          </p:nvSpPr>
          <p:spPr>
            <a:xfrm rot="20700000">
              <a:off x="4344260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3" name="円/楕円 22"/>
            <p:cNvSpPr/>
            <p:nvPr/>
          </p:nvSpPr>
          <p:spPr>
            <a:xfrm rot="900000" flipH="1">
              <a:off x="4700417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4387633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5" name="台形 24"/>
            <p:cNvSpPr/>
            <p:nvPr/>
          </p:nvSpPr>
          <p:spPr>
            <a:xfrm>
              <a:off x="4464470" y="6891904"/>
              <a:ext cx="220976" cy="45719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435543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7" name="グループ化 26"/>
          <p:cNvGrpSpPr/>
          <p:nvPr/>
        </p:nvGrpSpPr>
        <p:grpSpPr>
          <a:xfrm>
            <a:off x="2657745" y="773705"/>
            <a:ext cx="804974" cy="1666635"/>
            <a:chOff x="4293177" y="3783800"/>
            <a:chExt cx="563563" cy="1166813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28" name="台形 27"/>
            <p:cNvSpPr/>
            <p:nvPr/>
          </p:nvSpPr>
          <p:spPr>
            <a:xfrm>
              <a:off x="4496376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29" name="片側の 2 つの角を丸めた四角形 28"/>
            <p:cNvSpPr/>
            <p:nvPr/>
          </p:nvSpPr>
          <p:spPr>
            <a:xfrm>
              <a:off x="4293177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" name="円/楕円 29"/>
            <p:cNvSpPr/>
            <p:nvPr/>
          </p:nvSpPr>
          <p:spPr>
            <a:xfrm rot="20700000">
              <a:off x="4344260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1" name="円/楕円 30"/>
            <p:cNvSpPr/>
            <p:nvPr/>
          </p:nvSpPr>
          <p:spPr>
            <a:xfrm rot="900000" flipH="1">
              <a:off x="4700417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4387633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3" name="台形 32"/>
            <p:cNvSpPr/>
            <p:nvPr/>
          </p:nvSpPr>
          <p:spPr>
            <a:xfrm>
              <a:off x="4464470" y="4380933"/>
              <a:ext cx="220976" cy="45719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4" name="フリーフォーム 33"/>
            <p:cNvSpPr/>
            <p:nvPr/>
          </p:nvSpPr>
          <p:spPr>
            <a:xfrm flipH="1">
              <a:off x="4332740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35" name="グループ化 34"/>
          <p:cNvGrpSpPr/>
          <p:nvPr/>
        </p:nvGrpSpPr>
        <p:grpSpPr>
          <a:xfrm>
            <a:off x="2657745" y="2780374"/>
            <a:ext cx="804974" cy="1598183"/>
            <a:chOff x="4293177" y="5077774"/>
            <a:chExt cx="563563" cy="1118890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36" name="台形 35"/>
            <p:cNvSpPr/>
            <p:nvPr/>
          </p:nvSpPr>
          <p:spPr>
            <a:xfrm>
              <a:off x="4496376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7" name="片側の 2 つの角を丸めた四角形 36"/>
            <p:cNvSpPr/>
            <p:nvPr/>
          </p:nvSpPr>
          <p:spPr>
            <a:xfrm>
              <a:off x="4293177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8" name="円/楕円 37"/>
            <p:cNvSpPr/>
            <p:nvPr/>
          </p:nvSpPr>
          <p:spPr>
            <a:xfrm rot="20700000">
              <a:off x="4344260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9" name="円/楕円 38"/>
            <p:cNvSpPr/>
            <p:nvPr/>
          </p:nvSpPr>
          <p:spPr>
            <a:xfrm rot="900000" flipH="1">
              <a:off x="4700417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0" name="台形 39"/>
            <p:cNvSpPr/>
            <p:nvPr/>
          </p:nvSpPr>
          <p:spPr>
            <a:xfrm>
              <a:off x="4464470" y="5626984"/>
              <a:ext cx="220976" cy="45719"/>
            </a:xfrm>
            <a:prstGeom prst="trapezoid">
              <a:avLst>
                <a:gd name="adj" fmla="val 12879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4387633" y="50976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2" name="星 32 41"/>
            <p:cNvSpPr/>
            <p:nvPr/>
          </p:nvSpPr>
          <p:spPr>
            <a:xfrm>
              <a:off x="4358440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43" name="グループ化 42"/>
          <p:cNvGrpSpPr/>
          <p:nvPr/>
        </p:nvGrpSpPr>
        <p:grpSpPr>
          <a:xfrm>
            <a:off x="2657745" y="4718524"/>
            <a:ext cx="804974" cy="1590796"/>
            <a:chOff x="4293177" y="6347866"/>
            <a:chExt cx="563563" cy="1113718"/>
          </a:xfrm>
          <a:scene3d>
            <a:camera prst="orthographicFront">
              <a:rot lat="0" lon="1800000" rev="0"/>
            </a:camera>
            <a:lightRig rig="threePt" dir="t"/>
          </a:scene3d>
        </p:grpSpPr>
        <p:sp>
          <p:nvSpPr>
            <p:cNvPr id="44" name="台形 43"/>
            <p:cNvSpPr/>
            <p:nvPr/>
          </p:nvSpPr>
          <p:spPr>
            <a:xfrm>
              <a:off x="4496376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5" name="片側の 2 つの角を丸めた四角形 44"/>
            <p:cNvSpPr/>
            <p:nvPr/>
          </p:nvSpPr>
          <p:spPr>
            <a:xfrm>
              <a:off x="4293177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6" name="円/楕円 45"/>
            <p:cNvSpPr/>
            <p:nvPr/>
          </p:nvSpPr>
          <p:spPr>
            <a:xfrm rot="20700000">
              <a:off x="4344260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7" name="円/楕円 46"/>
            <p:cNvSpPr/>
            <p:nvPr/>
          </p:nvSpPr>
          <p:spPr>
            <a:xfrm rot="900000" flipH="1">
              <a:off x="4700417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4387633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49" name="台形 48"/>
            <p:cNvSpPr/>
            <p:nvPr/>
          </p:nvSpPr>
          <p:spPr>
            <a:xfrm>
              <a:off x="4464470" y="6891904"/>
              <a:ext cx="220976" cy="45719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435543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1" name="グループ化 50"/>
          <p:cNvGrpSpPr/>
          <p:nvPr/>
        </p:nvGrpSpPr>
        <p:grpSpPr>
          <a:xfrm>
            <a:off x="4551060" y="773705"/>
            <a:ext cx="804974" cy="1666635"/>
            <a:chOff x="4293177" y="3783800"/>
            <a:chExt cx="563563" cy="1166813"/>
          </a:xfrm>
        </p:grpSpPr>
        <p:sp>
          <p:nvSpPr>
            <p:cNvPr id="52" name="台形 51"/>
            <p:cNvSpPr/>
            <p:nvPr/>
          </p:nvSpPr>
          <p:spPr>
            <a:xfrm>
              <a:off x="4496376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3" name="片側の 2 つの角を丸めた四角形 52"/>
            <p:cNvSpPr/>
            <p:nvPr/>
          </p:nvSpPr>
          <p:spPr>
            <a:xfrm>
              <a:off x="4293177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4" name="円/楕円 53"/>
            <p:cNvSpPr/>
            <p:nvPr/>
          </p:nvSpPr>
          <p:spPr>
            <a:xfrm rot="20700000">
              <a:off x="4344260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5" name="円/楕円 54"/>
            <p:cNvSpPr/>
            <p:nvPr/>
          </p:nvSpPr>
          <p:spPr>
            <a:xfrm rot="900000" flipH="1">
              <a:off x="4700417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4387633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7" name="台形 56"/>
            <p:cNvSpPr/>
            <p:nvPr/>
          </p:nvSpPr>
          <p:spPr>
            <a:xfrm>
              <a:off x="4464470" y="4380933"/>
              <a:ext cx="220976" cy="45719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58" name="フリーフォーム 57"/>
            <p:cNvSpPr/>
            <p:nvPr/>
          </p:nvSpPr>
          <p:spPr>
            <a:xfrm flipH="1">
              <a:off x="4332740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59" name="グループ化 58"/>
          <p:cNvGrpSpPr/>
          <p:nvPr/>
        </p:nvGrpSpPr>
        <p:grpSpPr>
          <a:xfrm>
            <a:off x="4551060" y="2780374"/>
            <a:ext cx="804974" cy="1598183"/>
            <a:chOff x="4293177" y="5077774"/>
            <a:chExt cx="563563" cy="1118890"/>
          </a:xfrm>
        </p:grpSpPr>
        <p:sp>
          <p:nvSpPr>
            <p:cNvPr id="60" name="台形 59"/>
            <p:cNvSpPr/>
            <p:nvPr/>
          </p:nvSpPr>
          <p:spPr>
            <a:xfrm>
              <a:off x="4496376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1" name="片側の 2 つの角を丸めた四角形 60"/>
            <p:cNvSpPr/>
            <p:nvPr/>
          </p:nvSpPr>
          <p:spPr>
            <a:xfrm>
              <a:off x="4293177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2" name="円/楕円 61"/>
            <p:cNvSpPr/>
            <p:nvPr/>
          </p:nvSpPr>
          <p:spPr>
            <a:xfrm rot="20700000">
              <a:off x="4344260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" name="円/楕円 62"/>
            <p:cNvSpPr/>
            <p:nvPr/>
          </p:nvSpPr>
          <p:spPr>
            <a:xfrm rot="900000" flipH="1">
              <a:off x="4700417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" name="台形 63"/>
            <p:cNvSpPr/>
            <p:nvPr/>
          </p:nvSpPr>
          <p:spPr>
            <a:xfrm>
              <a:off x="4464470" y="5626984"/>
              <a:ext cx="220976" cy="45719"/>
            </a:xfrm>
            <a:prstGeom prst="trapezoid">
              <a:avLst>
                <a:gd name="adj" fmla="val 12879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" name="円/楕円 64"/>
            <p:cNvSpPr/>
            <p:nvPr/>
          </p:nvSpPr>
          <p:spPr>
            <a:xfrm>
              <a:off x="4387633" y="50976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6" name="星 32 65"/>
            <p:cNvSpPr/>
            <p:nvPr/>
          </p:nvSpPr>
          <p:spPr>
            <a:xfrm>
              <a:off x="4358440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67" name="グループ化 66"/>
          <p:cNvGrpSpPr/>
          <p:nvPr/>
        </p:nvGrpSpPr>
        <p:grpSpPr>
          <a:xfrm>
            <a:off x="4551060" y="4718524"/>
            <a:ext cx="804974" cy="1590796"/>
            <a:chOff x="4293177" y="6347866"/>
            <a:chExt cx="563563" cy="1113718"/>
          </a:xfrm>
        </p:grpSpPr>
        <p:sp>
          <p:nvSpPr>
            <p:cNvPr id="68" name="台形 67"/>
            <p:cNvSpPr/>
            <p:nvPr/>
          </p:nvSpPr>
          <p:spPr>
            <a:xfrm>
              <a:off x="4496376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9" name="片側の 2 つの角を丸めた四角形 68"/>
            <p:cNvSpPr/>
            <p:nvPr/>
          </p:nvSpPr>
          <p:spPr>
            <a:xfrm>
              <a:off x="4293177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0" name="円/楕円 69"/>
            <p:cNvSpPr/>
            <p:nvPr/>
          </p:nvSpPr>
          <p:spPr>
            <a:xfrm rot="20700000">
              <a:off x="4344260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1" name="円/楕円 70"/>
            <p:cNvSpPr/>
            <p:nvPr/>
          </p:nvSpPr>
          <p:spPr>
            <a:xfrm rot="900000" flipH="1">
              <a:off x="4700417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2" name="円/楕円 71"/>
            <p:cNvSpPr/>
            <p:nvPr/>
          </p:nvSpPr>
          <p:spPr>
            <a:xfrm>
              <a:off x="4387633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3" name="台形 72"/>
            <p:cNvSpPr/>
            <p:nvPr/>
          </p:nvSpPr>
          <p:spPr>
            <a:xfrm>
              <a:off x="4464470" y="6891904"/>
              <a:ext cx="220976" cy="45719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4" name="円/楕円 73"/>
            <p:cNvSpPr/>
            <p:nvPr/>
          </p:nvSpPr>
          <p:spPr>
            <a:xfrm>
              <a:off x="435543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75" name="グループ化 74"/>
          <p:cNvGrpSpPr/>
          <p:nvPr/>
        </p:nvGrpSpPr>
        <p:grpSpPr>
          <a:xfrm>
            <a:off x="6443281" y="773705"/>
            <a:ext cx="804974" cy="1666635"/>
            <a:chOff x="4293177" y="3783800"/>
            <a:chExt cx="563563" cy="1166813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76" name="台形 75"/>
            <p:cNvSpPr/>
            <p:nvPr/>
          </p:nvSpPr>
          <p:spPr>
            <a:xfrm>
              <a:off x="4496376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7" name="片側の 2 つの角を丸めた四角形 76"/>
            <p:cNvSpPr/>
            <p:nvPr/>
          </p:nvSpPr>
          <p:spPr>
            <a:xfrm>
              <a:off x="4293177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8" name="円/楕円 77"/>
            <p:cNvSpPr/>
            <p:nvPr/>
          </p:nvSpPr>
          <p:spPr>
            <a:xfrm rot="20700000">
              <a:off x="4344260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79" name="円/楕円 78"/>
            <p:cNvSpPr/>
            <p:nvPr/>
          </p:nvSpPr>
          <p:spPr>
            <a:xfrm rot="900000" flipH="1">
              <a:off x="4700417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0" name="円/楕円 79"/>
            <p:cNvSpPr/>
            <p:nvPr/>
          </p:nvSpPr>
          <p:spPr>
            <a:xfrm>
              <a:off x="4387633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1" name="台形 80"/>
            <p:cNvSpPr/>
            <p:nvPr/>
          </p:nvSpPr>
          <p:spPr>
            <a:xfrm>
              <a:off x="4464470" y="4380933"/>
              <a:ext cx="220976" cy="45719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2" name="フリーフォーム 81"/>
            <p:cNvSpPr/>
            <p:nvPr/>
          </p:nvSpPr>
          <p:spPr>
            <a:xfrm flipH="1">
              <a:off x="4332740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443281" y="2780374"/>
            <a:ext cx="804974" cy="1598183"/>
            <a:chOff x="4293177" y="5077774"/>
            <a:chExt cx="563563" cy="1118890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84" name="台形 83"/>
            <p:cNvSpPr/>
            <p:nvPr/>
          </p:nvSpPr>
          <p:spPr>
            <a:xfrm>
              <a:off x="4496376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5" name="片側の 2 つの角を丸めた四角形 84"/>
            <p:cNvSpPr/>
            <p:nvPr/>
          </p:nvSpPr>
          <p:spPr>
            <a:xfrm>
              <a:off x="4293177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6" name="円/楕円 85"/>
            <p:cNvSpPr/>
            <p:nvPr/>
          </p:nvSpPr>
          <p:spPr>
            <a:xfrm rot="20700000">
              <a:off x="4344260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7" name="円/楕円 86"/>
            <p:cNvSpPr/>
            <p:nvPr/>
          </p:nvSpPr>
          <p:spPr>
            <a:xfrm rot="900000" flipH="1">
              <a:off x="4700417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8" name="台形 87"/>
            <p:cNvSpPr/>
            <p:nvPr/>
          </p:nvSpPr>
          <p:spPr>
            <a:xfrm>
              <a:off x="4464470" y="5626984"/>
              <a:ext cx="220976" cy="45719"/>
            </a:xfrm>
            <a:prstGeom prst="trapezoid">
              <a:avLst>
                <a:gd name="adj" fmla="val 12879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円/楕円 88"/>
            <p:cNvSpPr/>
            <p:nvPr/>
          </p:nvSpPr>
          <p:spPr>
            <a:xfrm>
              <a:off x="4387633" y="50976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0" name="星 32 89"/>
            <p:cNvSpPr/>
            <p:nvPr/>
          </p:nvSpPr>
          <p:spPr>
            <a:xfrm>
              <a:off x="4358440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6443281" y="4718524"/>
            <a:ext cx="804974" cy="1590796"/>
            <a:chOff x="4293177" y="6347866"/>
            <a:chExt cx="563563" cy="1113718"/>
          </a:xfrm>
          <a:scene3d>
            <a:camera prst="orthographicFront">
              <a:rot lat="0" lon="19800000" rev="0"/>
            </a:camera>
            <a:lightRig rig="threePt" dir="t"/>
          </a:scene3d>
        </p:grpSpPr>
        <p:sp>
          <p:nvSpPr>
            <p:cNvPr id="92" name="台形 91"/>
            <p:cNvSpPr/>
            <p:nvPr/>
          </p:nvSpPr>
          <p:spPr>
            <a:xfrm>
              <a:off x="4496376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3" name="片側の 2 つの角を丸めた四角形 92"/>
            <p:cNvSpPr/>
            <p:nvPr/>
          </p:nvSpPr>
          <p:spPr>
            <a:xfrm>
              <a:off x="4293177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4" name="円/楕円 93"/>
            <p:cNvSpPr/>
            <p:nvPr/>
          </p:nvSpPr>
          <p:spPr>
            <a:xfrm rot="20700000">
              <a:off x="4344260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5" name="円/楕円 94"/>
            <p:cNvSpPr/>
            <p:nvPr/>
          </p:nvSpPr>
          <p:spPr>
            <a:xfrm rot="900000" flipH="1">
              <a:off x="4700417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円/楕円 95"/>
            <p:cNvSpPr/>
            <p:nvPr/>
          </p:nvSpPr>
          <p:spPr>
            <a:xfrm>
              <a:off x="4387633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台形 96"/>
            <p:cNvSpPr/>
            <p:nvPr/>
          </p:nvSpPr>
          <p:spPr>
            <a:xfrm>
              <a:off x="4464470" y="6891904"/>
              <a:ext cx="220976" cy="45719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円/楕円 97"/>
            <p:cNvSpPr/>
            <p:nvPr/>
          </p:nvSpPr>
          <p:spPr>
            <a:xfrm>
              <a:off x="435543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8283370" y="773705"/>
            <a:ext cx="804974" cy="1666635"/>
            <a:chOff x="4293177" y="3783800"/>
            <a:chExt cx="563563" cy="1166813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100" name="台形 99"/>
            <p:cNvSpPr/>
            <p:nvPr/>
          </p:nvSpPr>
          <p:spPr>
            <a:xfrm>
              <a:off x="4496376" y="4287038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1" name="片側の 2 つの角を丸めた四角形 100"/>
            <p:cNvSpPr/>
            <p:nvPr/>
          </p:nvSpPr>
          <p:spPr>
            <a:xfrm>
              <a:off x="4293177" y="4423563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2" name="円/楕円 101"/>
            <p:cNvSpPr/>
            <p:nvPr/>
          </p:nvSpPr>
          <p:spPr>
            <a:xfrm rot="20700000">
              <a:off x="4344260" y="405646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3" name="円/楕円 102"/>
            <p:cNvSpPr/>
            <p:nvPr/>
          </p:nvSpPr>
          <p:spPr>
            <a:xfrm rot="900000" flipH="1">
              <a:off x="4700417" y="4056460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4" name="円/楕円 103"/>
            <p:cNvSpPr/>
            <p:nvPr/>
          </p:nvSpPr>
          <p:spPr>
            <a:xfrm>
              <a:off x="4387633" y="3868731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5" name="台形 104"/>
            <p:cNvSpPr/>
            <p:nvPr/>
          </p:nvSpPr>
          <p:spPr>
            <a:xfrm>
              <a:off x="4464470" y="4380933"/>
              <a:ext cx="220976" cy="45719"/>
            </a:xfrm>
            <a:prstGeom prst="trapezoid">
              <a:avLst>
                <a:gd name="adj" fmla="val 12879"/>
              </a:avLst>
            </a:prstGeom>
            <a:pattFill prst="openDmnd">
              <a:fgClr>
                <a:srgbClr val="ED7D31">
                  <a:lumMod val="50000"/>
                </a:srgbClr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6" name="フリーフォーム 105"/>
            <p:cNvSpPr/>
            <p:nvPr/>
          </p:nvSpPr>
          <p:spPr>
            <a:xfrm flipH="1">
              <a:off x="4332740" y="3783800"/>
              <a:ext cx="483888" cy="500328"/>
            </a:xfrm>
            <a:custGeom>
              <a:avLst/>
              <a:gdLst>
                <a:gd name="connsiteX0" fmla="*/ 235410 w 483888"/>
                <a:gd name="connsiteY0" fmla="*/ 1001 h 462091"/>
                <a:gd name="connsiteX1" fmla="*/ 282896 w 483888"/>
                <a:gd name="connsiteY1" fmla="*/ 32435 h 462091"/>
                <a:gd name="connsiteX2" fmla="*/ 282918 w 483888"/>
                <a:gd name="connsiteY2" fmla="*/ 32430 h 462091"/>
                <a:gd name="connsiteX3" fmla="*/ 302838 w 483888"/>
                <a:gd name="connsiteY3" fmla="*/ 28205 h 462091"/>
                <a:gd name="connsiteX4" fmla="*/ 331014 w 483888"/>
                <a:gd name="connsiteY4" fmla="*/ 63887 h 462091"/>
                <a:gd name="connsiteX5" fmla="*/ 331382 w 483888"/>
                <a:gd name="connsiteY5" fmla="*/ 63801 h 462091"/>
                <a:gd name="connsiteX6" fmla="*/ 347599 w 483888"/>
                <a:gd name="connsiteY6" fmla="*/ 60050 h 462091"/>
                <a:gd name="connsiteX7" fmla="*/ 361732 w 483888"/>
                <a:gd name="connsiteY7" fmla="*/ 64174 h 462091"/>
                <a:gd name="connsiteX8" fmla="*/ 368772 w 483888"/>
                <a:gd name="connsiteY8" fmla="*/ 74098 h 462091"/>
                <a:gd name="connsiteX9" fmla="*/ 374866 w 483888"/>
                <a:gd name="connsiteY9" fmla="*/ 71966 h 462091"/>
                <a:gd name="connsiteX10" fmla="*/ 397179 w 483888"/>
                <a:gd name="connsiteY10" fmla="*/ 75045 h 462091"/>
                <a:gd name="connsiteX11" fmla="*/ 423935 w 483888"/>
                <a:gd name="connsiteY11" fmla="*/ 108875 h 462091"/>
                <a:gd name="connsiteX12" fmla="*/ 424753 w 483888"/>
                <a:gd name="connsiteY12" fmla="*/ 109349 h 462091"/>
                <a:gd name="connsiteX13" fmla="*/ 469778 w 483888"/>
                <a:gd name="connsiteY13" fmla="*/ 133290 h 462091"/>
                <a:gd name="connsiteX14" fmla="*/ 466298 w 483888"/>
                <a:gd name="connsiteY14" fmla="*/ 190131 h 462091"/>
                <a:gd name="connsiteX15" fmla="*/ 466314 w 483888"/>
                <a:gd name="connsiteY15" fmla="*/ 190148 h 462091"/>
                <a:gd name="connsiteX16" fmla="*/ 479932 w 483888"/>
                <a:gd name="connsiteY16" fmla="*/ 205286 h 462091"/>
                <a:gd name="connsiteX17" fmla="*/ 463119 w 483888"/>
                <a:gd name="connsiteY17" fmla="*/ 247528 h 462091"/>
                <a:gd name="connsiteX18" fmla="*/ 463377 w 483888"/>
                <a:gd name="connsiteY18" fmla="*/ 247804 h 462091"/>
                <a:gd name="connsiteX19" fmla="*/ 474735 w 483888"/>
                <a:gd name="connsiteY19" fmla="*/ 259973 h 462091"/>
                <a:gd name="connsiteX20" fmla="*/ 478229 w 483888"/>
                <a:gd name="connsiteY20" fmla="*/ 274274 h 462091"/>
                <a:gd name="connsiteX21" fmla="*/ 471839 w 483888"/>
                <a:gd name="connsiteY21" fmla="*/ 288202 h 462091"/>
                <a:gd name="connsiteX22" fmla="*/ 467792 w 483888"/>
                <a:gd name="connsiteY22" fmla="*/ 290423 h 462091"/>
                <a:gd name="connsiteX23" fmla="*/ 471829 w 483888"/>
                <a:gd name="connsiteY23" fmla="*/ 295569 h 462091"/>
                <a:gd name="connsiteX24" fmla="*/ 462268 w 483888"/>
                <a:gd name="connsiteY24" fmla="*/ 332012 h 462091"/>
                <a:gd name="connsiteX25" fmla="*/ 462285 w 483888"/>
                <a:gd name="connsiteY25" fmla="*/ 332142 h 462091"/>
                <a:gd name="connsiteX26" fmla="*/ 464755 w 483888"/>
                <a:gd name="connsiteY26" fmla="*/ 350897 h 462091"/>
                <a:gd name="connsiteX27" fmla="*/ 457193 w 483888"/>
                <a:gd name="connsiteY27" fmla="*/ 371584 h 462091"/>
                <a:gd name="connsiteX28" fmla="*/ 432214 w 483888"/>
                <a:gd name="connsiteY28" fmla="*/ 395019 h 462091"/>
                <a:gd name="connsiteX29" fmla="*/ 400842 w 483888"/>
                <a:gd name="connsiteY29" fmla="*/ 437671 h 462091"/>
                <a:gd name="connsiteX30" fmla="*/ 342023 w 483888"/>
                <a:gd name="connsiteY30" fmla="*/ 443650 h 462091"/>
                <a:gd name="connsiteX31" fmla="*/ 304805 w 483888"/>
                <a:gd name="connsiteY31" fmla="*/ 461954 h 462091"/>
                <a:gd name="connsiteX32" fmla="*/ 269242 w 483888"/>
                <a:gd name="connsiteY32" fmla="*/ 433114 h 462091"/>
                <a:gd name="connsiteX33" fmla="*/ 262391 w 483888"/>
                <a:gd name="connsiteY33" fmla="*/ 435689 h 462091"/>
                <a:gd name="connsiteX34" fmla="*/ 260349 w 483888"/>
                <a:gd name="connsiteY34" fmla="*/ 437670 h 462091"/>
                <a:gd name="connsiteX35" fmla="*/ 201531 w 483888"/>
                <a:gd name="connsiteY35" fmla="*/ 443649 h 462091"/>
                <a:gd name="connsiteX36" fmla="*/ 164311 w 483888"/>
                <a:gd name="connsiteY36" fmla="*/ 461952 h 462091"/>
                <a:gd name="connsiteX37" fmla="*/ 128750 w 483888"/>
                <a:gd name="connsiteY37" fmla="*/ 433113 h 462091"/>
                <a:gd name="connsiteX38" fmla="*/ 76122 w 483888"/>
                <a:gd name="connsiteY38" fmla="*/ 439718 h 462091"/>
                <a:gd name="connsiteX39" fmla="*/ 60365 w 483888"/>
                <a:gd name="connsiteY39" fmla="*/ 387806 h 462091"/>
                <a:gd name="connsiteX40" fmla="*/ 27967 w 483888"/>
                <a:gd name="connsiteY40" fmla="*/ 319685 h 462091"/>
                <a:gd name="connsiteX41" fmla="*/ 18682 w 483888"/>
                <a:gd name="connsiteY41" fmla="*/ 301509 h 462091"/>
                <a:gd name="connsiteX42" fmla="*/ 25188 w 483888"/>
                <a:gd name="connsiteY42" fmla="*/ 279584 h 462091"/>
                <a:gd name="connsiteX43" fmla="*/ 22976 w 483888"/>
                <a:gd name="connsiteY43" fmla="*/ 272706 h 462091"/>
                <a:gd name="connsiteX44" fmla="*/ 64 w 483888"/>
                <a:gd name="connsiteY44" fmla="*/ 237467 h 462091"/>
                <a:gd name="connsiteX45" fmla="*/ 16335 w 483888"/>
                <a:gd name="connsiteY45" fmla="*/ 202546 h 462091"/>
                <a:gd name="connsiteX46" fmla="*/ 12789 w 483888"/>
                <a:gd name="connsiteY46" fmla="*/ 161296 h 462091"/>
                <a:gd name="connsiteX47" fmla="*/ 46619 w 483888"/>
                <a:gd name="connsiteY47" fmla="*/ 134540 h 462091"/>
                <a:gd name="connsiteX48" fmla="*/ 47093 w 483888"/>
                <a:gd name="connsiteY48" fmla="*/ 133722 h 462091"/>
                <a:gd name="connsiteX49" fmla="*/ 71034 w 483888"/>
                <a:gd name="connsiteY49" fmla="*/ 88697 h 462091"/>
                <a:gd name="connsiteX50" fmla="*/ 101501 w 483888"/>
                <a:gd name="connsiteY50" fmla="*/ 77116 h 462091"/>
                <a:gd name="connsiteX51" fmla="*/ 110972 w 483888"/>
                <a:gd name="connsiteY51" fmla="*/ 82524 h 462091"/>
                <a:gd name="connsiteX52" fmla="*/ 113568 w 483888"/>
                <a:gd name="connsiteY52" fmla="*/ 79832 h 462091"/>
                <a:gd name="connsiteX53" fmla="*/ 131114 w 483888"/>
                <a:gd name="connsiteY53" fmla="*/ 72248 h 462091"/>
                <a:gd name="connsiteX54" fmla="*/ 148670 w 483888"/>
                <a:gd name="connsiteY54" fmla="*/ 34751 h 462091"/>
                <a:gd name="connsiteX55" fmla="*/ 191345 w 483888"/>
                <a:gd name="connsiteY55" fmla="*/ 28494 h 462091"/>
                <a:gd name="connsiteX56" fmla="*/ 192164 w 483888"/>
                <a:gd name="connsiteY56" fmla="*/ 28023 h 462091"/>
                <a:gd name="connsiteX57" fmla="*/ 235410 w 483888"/>
                <a:gd name="connsiteY57" fmla="*/ 1001 h 462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483888" h="462091">
                  <a:moveTo>
                    <a:pt x="235410" y="1001"/>
                  </a:moveTo>
                  <a:cubicBezTo>
                    <a:pt x="260516" y="-3843"/>
                    <a:pt x="280279" y="9245"/>
                    <a:pt x="282896" y="32435"/>
                  </a:cubicBezTo>
                  <a:lnTo>
                    <a:pt x="282918" y="32430"/>
                  </a:lnTo>
                  <a:lnTo>
                    <a:pt x="302838" y="28205"/>
                  </a:lnTo>
                  <a:cubicBezTo>
                    <a:pt x="321278" y="28749"/>
                    <a:pt x="334078" y="42872"/>
                    <a:pt x="331014" y="63887"/>
                  </a:cubicBezTo>
                  <a:lnTo>
                    <a:pt x="331382" y="63801"/>
                  </a:lnTo>
                  <a:lnTo>
                    <a:pt x="347599" y="60050"/>
                  </a:lnTo>
                  <a:cubicBezTo>
                    <a:pt x="352875" y="60098"/>
                    <a:pt x="357742" y="61474"/>
                    <a:pt x="361732" y="64174"/>
                  </a:cubicBezTo>
                  <a:lnTo>
                    <a:pt x="368772" y="74098"/>
                  </a:lnTo>
                  <a:lnTo>
                    <a:pt x="374866" y="71966"/>
                  </a:lnTo>
                  <a:cubicBezTo>
                    <a:pt x="382048" y="71349"/>
                    <a:pt x="389793" y="72350"/>
                    <a:pt x="397179" y="75045"/>
                  </a:cubicBezTo>
                  <a:cubicBezTo>
                    <a:pt x="414476" y="81362"/>
                    <a:pt x="425586" y="95408"/>
                    <a:pt x="423935" y="108875"/>
                  </a:cubicBezTo>
                  <a:cubicBezTo>
                    <a:pt x="424210" y="109031"/>
                    <a:pt x="424478" y="109193"/>
                    <a:pt x="424753" y="109349"/>
                  </a:cubicBezTo>
                  <a:cubicBezTo>
                    <a:pt x="442667" y="112281"/>
                    <a:pt x="459173" y="121059"/>
                    <a:pt x="469778" y="133290"/>
                  </a:cubicBezTo>
                  <a:cubicBezTo>
                    <a:pt x="486526" y="152610"/>
                    <a:pt x="485073" y="176268"/>
                    <a:pt x="466298" y="190131"/>
                  </a:cubicBezTo>
                  <a:lnTo>
                    <a:pt x="466314" y="190148"/>
                  </a:lnTo>
                  <a:lnTo>
                    <a:pt x="479932" y="205286"/>
                  </a:lnTo>
                  <a:cubicBezTo>
                    <a:pt x="488682" y="221528"/>
                    <a:pt x="482851" y="239674"/>
                    <a:pt x="463119" y="247528"/>
                  </a:cubicBezTo>
                  <a:lnTo>
                    <a:pt x="463377" y="247804"/>
                  </a:lnTo>
                  <a:lnTo>
                    <a:pt x="474735" y="259973"/>
                  </a:lnTo>
                  <a:cubicBezTo>
                    <a:pt x="477330" y="264566"/>
                    <a:pt x="478573" y="269469"/>
                    <a:pt x="478229" y="274274"/>
                  </a:cubicBezTo>
                  <a:cubicBezTo>
                    <a:pt x="477853" y="279563"/>
                    <a:pt x="475589" y="284343"/>
                    <a:pt x="471839" y="288202"/>
                  </a:cubicBezTo>
                  <a:lnTo>
                    <a:pt x="467792" y="290423"/>
                  </a:lnTo>
                  <a:lnTo>
                    <a:pt x="471829" y="295569"/>
                  </a:lnTo>
                  <a:cubicBezTo>
                    <a:pt x="474744" y="306731"/>
                    <a:pt x="471157" y="320411"/>
                    <a:pt x="462268" y="332012"/>
                  </a:cubicBezTo>
                  <a:lnTo>
                    <a:pt x="462285" y="332142"/>
                  </a:lnTo>
                  <a:lnTo>
                    <a:pt x="464755" y="350897"/>
                  </a:lnTo>
                  <a:cubicBezTo>
                    <a:pt x="463883" y="357701"/>
                    <a:pt x="461336" y="364805"/>
                    <a:pt x="457193" y="371584"/>
                  </a:cubicBezTo>
                  <a:cubicBezTo>
                    <a:pt x="451182" y="381428"/>
                    <a:pt x="442297" y="389765"/>
                    <a:pt x="432214" y="395019"/>
                  </a:cubicBezTo>
                  <a:cubicBezTo>
                    <a:pt x="427633" y="411472"/>
                    <a:pt x="416076" y="427182"/>
                    <a:pt x="400842" y="437671"/>
                  </a:cubicBezTo>
                  <a:cubicBezTo>
                    <a:pt x="380589" y="451615"/>
                    <a:pt x="357343" y="453979"/>
                    <a:pt x="342023" y="443650"/>
                  </a:cubicBezTo>
                  <a:cubicBezTo>
                    <a:pt x="331290" y="454260"/>
                    <a:pt x="317717" y="460932"/>
                    <a:pt x="304805" y="461954"/>
                  </a:cubicBezTo>
                  <a:cubicBezTo>
                    <a:pt x="285183" y="463507"/>
                    <a:pt x="270772" y="451817"/>
                    <a:pt x="269242" y="433114"/>
                  </a:cubicBezTo>
                  <a:lnTo>
                    <a:pt x="262391" y="435689"/>
                  </a:lnTo>
                  <a:lnTo>
                    <a:pt x="260349" y="437670"/>
                  </a:lnTo>
                  <a:cubicBezTo>
                    <a:pt x="240096" y="451615"/>
                    <a:pt x="216849" y="453978"/>
                    <a:pt x="201531" y="443649"/>
                  </a:cubicBezTo>
                  <a:cubicBezTo>
                    <a:pt x="190797" y="454260"/>
                    <a:pt x="177224" y="460931"/>
                    <a:pt x="164311" y="461952"/>
                  </a:cubicBezTo>
                  <a:cubicBezTo>
                    <a:pt x="144690" y="463506"/>
                    <a:pt x="130279" y="451817"/>
                    <a:pt x="128750" y="433113"/>
                  </a:cubicBezTo>
                  <a:cubicBezTo>
                    <a:pt x="110728" y="444591"/>
                    <a:pt x="90693" y="447105"/>
                    <a:pt x="76122" y="439718"/>
                  </a:cubicBezTo>
                  <a:cubicBezTo>
                    <a:pt x="58953" y="431013"/>
                    <a:pt x="52663" y="410300"/>
                    <a:pt x="60365" y="387806"/>
                  </a:cubicBezTo>
                  <a:cubicBezTo>
                    <a:pt x="28579" y="384680"/>
                    <a:pt x="13961" y="353952"/>
                    <a:pt x="27967" y="319685"/>
                  </a:cubicBezTo>
                  <a:cubicBezTo>
                    <a:pt x="22197" y="315503"/>
                    <a:pt x="19077" y="308974"/>
                    <a:pt x="18682" y="301509"/>
                  </a:cubicBezTo>
                  <a:lnTo>
                    <a:pt x="25188" y="279584"/>
                  </a:lnTo>
                  <a:lnTo>
                    <a:pt x="22976" y="272706"/>
                  </a:lnTo>
                  <a:cubicBezTo>
                    <a:pt x="8800" y="271231"/>
                    <a:pt x="-890" y="256332"/>
                    <a:pt x="64" y="237467"/>
                  </a:cubicBezTo>
                  <a:cubicBezTo>
                    <a:pt x="751" y="223819"/>
                    <a:pt x="6934" y="210545"/>
                    <a:pt x="16335" y="202546"/>
                  </a:cubicBezTo>
                  <a:cubicBezTo>
                    <a:pt x="8790" y="192274"/>
                    <a:pt x="7397" y="176069"/>
                    <a:pt x="12789" y="161296"/>
                  </a:cubicBezTo>
                  <a:cubicBezTo>
                    <a:pt x="19106" y="143999"/>
                    <a:pt x="33152" y="132889"/>
                    <a:pt x="46619" y="134540"/>
                  </a:cubicBezTo>
                  <a:cubicBezTo>
                    <a:pt x="46776" y="134265"/>
                    <a:pt x="46937" y="133997"/>
                    <a:pt x="47093" y="133722"/>
                  </a:cubicBezTo>
                  <a:cubicBezTo>
                    <a:pt x="50025" y="115808"/>
                    <a:pt x="58804" y="99303"/>
                    <a:pt x="71034" y="88697"/>
                  </a:cubicBezTo>
                  <a:cubicBezTo>
                    <a:pt x="80694" y="80324"/>
                    <a:pt x="91439" y="76499"/>
                    <a:pt x="101501" y="77116"/>
                  </a:cubicBezTo>
                  <a:lnTo>
                    <a:pt x="110972" y="82524"/>
                  </a:lnTo>
                  <a:lnTo>
                    <a:pt x="113568" y="79832"/>
                  </a:lnTo>
                  <a:cubicBezTo>
                    <a:pt x="119011" y="76019"/>
                    <a:pt x="125044" y="73361"/>
                    <a:pt x="131114" y="72248"/>
                  </a:cubicBezTo>
                  <a:cubicBezTo>
                    <a:pt x="129716" y="59579"/>
                    <a:pt x="136613" y="44849"/>
                    <a:pt x="148670" y="34751"/>
                  </a:cubicBezTo>
                  <a:cubicBezTo>
                    <a:pt x="162789" y="22930"/>
                    <a:pt x="180508" y="20331"/>
                    <a:pt x="191345" y="28494"/>
                  </a:cubicBezTo>
                  <a:cubicBezTo>
                    <a:pt x="191618" y="28334"/>
                    <a:pt x="191892" y="28184"/>
                    <a:pt x="192164" y="28023"/>
                  </a:cubicBezTo>
                  <a:cubicBezTo>
                    <a:pt x="203660" y="13976"/>
                    <a:pt x="219516" y="4071"/>
                    <a:pt x="235410" y="1001"/>
                  </a:cubicBez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07" name="グループ化 106"/>
          <p:cNvGrpSpPr/>
          <p:nvPr/>
        </p:nvGrpSpPr>
        <p:grpSpPr>
          <a:xfrm>
            <a:off x="8283370" y="2780374"/>
            <a:ext cx="804974" cy="1598183"/>
            <a:chOff x="4293177" y="5077774"/>
            <a:chExt cx="563563" cy="1118890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108" name="台形 107"/>
            <p:cNvSpPr/>
            <p:nvPr/>
          </p:nvSpPr>
          <p:spPr>
            <a:xfrm>
              <a:off x="4496376" y="553308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9" name="片側の 2 つの角を丸めた四角形 108"/>
            <p:cNvSpPr/>
            <p:nvPr/>
          </p:nvSpPr>
          <p:spPr>
            <a:xfrm>
              <a:off x="4293177" y="566961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0" name="円/楕円 109"/>
            <p:cNvSpPr/>
            <p:nvPr/>
          </p:nvSpPr>
          <p:spPr>
            <a:xfrm rot="20700000">
              <a:off x="4344260" y="530251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1" name="円/楕円 110"/>
            <p:cNvSpPr/>
            <p:nvPr/>
          </p:nvSpPr>
          <p:spPr>
            <a:xfrm rot="900000" flipH="1">
              <a:off x="4700417" y="530251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2" name="台形 111"/>
            <p:cNvSpPr/>
            <p:nvPr/>
          </p:nvSpPr>
          <p:spPr>
            <a:xfrm>
              <a:off x="4464470" y="5626984"/>
              <a:ext cx="220976" cy="45719"/>
            </a:xfrm>
            <a:prstGeom prst="trapezoid">
              <a:avLst>
                <a:gd name="adj" fmla="val 12879"/>
              </a:avLst>
            </a:prstGeom>
            <a:pattFill prst="weave">
              <a:fgClr>
                <a:srgbClr val="70AD47">
                  <a:lumMod val="50000"/>
                </a:srgbClr>
              </a:fgClr>
              <a:bgClr>
                <a:srgbClr val="70AD47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3" name="円/楕円 112"/>
            <p:cNvSpPr/>
            <p:nvPr/>
          </p:nvSpPr>
          <p:spPr>
            <a:xfrm>
              <a:off x="4387633" y="509768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4" name="星 32 113"/>
            <p:cNvSpPr/>
            <p:nvPr/>
          </p:nvSpPr>
          <p:spPr>
            <a:xfrm>
              <a:off x="4358440" y="5077774"/>
              <a:ext cx="439046" cy="439046"/>
            </a:xfrm>
            <a:prstGeom prst="star32">
              <a:avLst>
                <a:gd name="adj" fmla="val 47461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15" name="グループ化 114"/>
          <p:cNvGrpSpPr/>
          <p:nvPr/>
        </p:nvGrpSpPr>
        <p:grpSpPr>
          <a:xfrm>
            <a:off x="8283370" y="4718524"/>
            <a:ext cx="804974" cy="1590796"/>
            <a:chOff x="4293177" y="6347866"/>
            <a:chExt cx="563563" cy="1113718"/>
          </a:xfrm>
          <a:scene3d>
            <a:camera prst="orthographicFront">
              <a:rot lat="0" lon="18000000" rev="0"/>
            </a:camera>
            <a:lightRig rig="threePt" dir="t"/>
          </a:scene3d>
        </p:grpSpPr>
        <p:sp>
          <p:nvSpPr>
            <p:cNvPr id="116" name="台形 115"/>
            <p:cNvSpPr/>
            <p:nvPr/>
          </p:nvSpPr>
          <p:spPr>
            <a:xfrm>
              <a:off x="4496376" y="6798009"/>
              <a:ext cx="157164" cy="171450"/>
            </a:xfrm>
            <a:prstGeom prst="trapezoid">
              <a:avLst>
                <a:gd name="adj" fmla="val 12879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7" name="片側の 2 つの角を丸めた四角形 116"/>
            <p:cNvSpPr/>
            <p:nvPr/>
          </p:nvSpPr>
          <p:spPr>
            <a:xfrm>
              <a:off x="4293177" y="6934534"/>
              <a:ext cx="563563" cy="527050"/>
            </a:xfrm>
            <a:prstGeom prst="round2SameRect">
              <a:avLst>
                <a:gd name="adj1" fmla="val 18076"/>
                <a:gd name="adj2" fmla="val 0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 rot="20700000">
              <a:off x="4344260" y="6567432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19" name="円/楕円 118"/>
            <p:cNvSpPr/>
            <p:nvPr/>
          </p:nvSpPr>
          <p:spPr>
            <a:xfrm rot="900000" flipH="1">
              <a:off x="4700417" y="6567431"/>
              <a:ext cx="105797" cy="143754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0" name="円/楕円 119"/>
            <p:cNvSpPr/>
            <p:nvPr/>
          </p:nvSpPr>
          <p:spPr>
            <a:xfrm>
              <a:off x="4387633" y="6379702"/>
              <a:ext cx="374650" cy="463550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1" name="台形 120"/>
            <p:cNvSpPr/>
            <p:nvPr/>
          </p:nvSpPr>
          <p:spPr>
            <a:xfrm>
              <a:off x="4464470" y="6891904"/>
              <a:ext cx="220976" cy="45719"/>
            </a:xfrm>
            <a:prstGeom prst="trapezoid">
              <a:avLst>
                <a:gd name="adj" fmla="val 12879"/>
              </a:avLst>
            </a:prstGeom>
            <a:pattFill prst="dotGrid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2" name="円/楕円 121"/>
            <p:cNvSpPr/>
            <p:nvPr/>
          </p:nvSpPr>
          <p:spPr>
            <a:xfrm>
              <a:off x="4355435" y="6347866"/>
              <a:ext cx="439046" cy="457863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  <a:sp3d z="6350" extrusionH="127000"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pptx349_ビジネスマンのイラスト5</dc:title>
  <dc:subject>pptx349_ビジネスマンのイラスト5</dc:subject>
  <dc:creator>http://www.digipot.net</dc:creator>
  <cp:lastModifiedBy/>
  <cp:revision>1</cp:revision>
  <dcterms:created xsi:type="dcterms:W3CDTF">2014-01-30T05:12:09Z</dcterms:created>
  <dcterms:modified xsi:type="dcterms:W3CDTF">2015-10-20T02:42:13Z</dcterms:modified>
  <cp:category/>
  <cp:version>1</cp:version>
</cp:coreProperties>
</file>